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handoutMasterIdLst>
    <p:handoutMasterId r:id="rId5"/>
  </p:handoutMasterIdLst>
  <p:sldIdLst>
    <p:sldId id="317" r:id="rId2"/>
    <p:sldId id="318" r:id="rId3"/>
  </p:sldIdLst>
  <p:sldSz cx="12192000" cy="6858000"/>
  <p:notesSz cx="6858000" cy="9144000"/>
  <p:defaultTextStyle>
    <a:defPPr>
      <a:defRPr lang="en-US"/>
    </a:defPPr>
    <a:lvl1pPr marL="0" algn="l" defTabSz="995955" rtl="0" eaLnBrk="1" latinLnBrk="0" hangingPunct="1">
      <a:defRPr sz="2000" kern="1200">
        <a:solidFill>
          <a:schemeClr val="tx1"/>
        </a:solidFill>
        <a:latin typeface="+mn-lt"/>
        <a:ea typeface="+mn-ea"/>
        <a:cs typeface="+mn-cs"/>
      </a:defRPr>
    </a:lvl1pPr>
    <a:lvl2pPr marL="497977" algn="l" defTabSz="995955" rtl="0" eaLnBrk="1" latinLnBrk="0" hangingPunct="1">
      <a:defRPr sz="2000" kern="1200">
        <a:solidFill>
          <a:schemeClr val="tx1"/>
        </a:solidFill>
        <a:latin typeface="+mn-lt"/>
        <a:ea typeface="+mn-ea"/>
        <a:cs typeface="+mn-cs"/>
      </a:defRPr>
    </a:lvl2pPr>
    <a:lvl3pPr marL="995955" algn="l" defTabSz="995955" rtl="0" eaLnBrk="1" latinLnBrk="0" hangingPunct="1">
      <a:defRPr sz="2000" kern="1200">
        <a:solidFill>
          <a:schemeClr val="tx1"/>
        </a:solidFill>
        <a:latin typeface="+mn-lt"/>
        <a:ea typeface="+mn-ea"/>
        <a:cs typeface="+mn-cs"/>
      </a:defRPr>
    </a:lvl3pPr>
    <a:lvl4pPr marL="1493932" algn="l" defTabSz="995955" rtl="0" eaLnBrk="1" latinLnBrk="0" hangingPunct="1">
      <a:defRPr sz="2000" kern="1200">
        <a:solidFill>
          <a:schemeClr val="tx1"/>
        </a:solidFill>
        <a:latin typeface="+mn-lt"/>
        <a:ea typeface="+mn-ea"/>
        <a:cs typeface="+mn-cs"/>
      </a:defRPr>
    </a:lvl4pPr>
    <a:lvl5pPr marL="1991909" algn="l" defTabSz="995955" rtl="0" eaLnBrk="1" latinLnBrk="0" hangingPunct="1">
      <a:defRPr sz="2000" kern="1200">
        <a:solidFill>
          <a:schemeClr val="tx1"/>
        </a:solidFill>
        <a:latin typeface="+mn-lt"/>
        <a:ea typeface="+mn-ea"/>
        <a:cs typeface="+mn-cs"/>
      </a:defRPr>
    </a:lvl5pPr>
    <a:lvl6pPr marL="2489887" algn="l" defTabSz="995955" rtl="0" eaLnBrk="1" latinLnBrk="0" hangingPunct="1">
      <a:defRPr sz="2000" kern="1200">
        <a:solidFill>
          <a:schemeClr val="tx1"/>
        </a:solidFill>
        <a:latin typeface="+mn-lt"/>
        <a:ea typeface="+mn-ea"/>
        <a:cs typeface="+mn-cs"/>
      </a:defRPr>
    </a:lvl6pPr>
    <a:lvl7pPr marL="2987863" algn="l" defTabSz="995955" rtl="0" eaLnBrk="1" latinLnBrk="0" hangingPunct="1">
      <a:defRPr sz="2000" kern="1200">
        <a:solidFill>
          <a:schemeClr val="tx1"/>
        </a:solidFill>
        <a:latin typeface="+mn-lt"/>
        <a:ea typeface="+mn-ea"/>
        <a:cs typeface="+mn-cs"/>
      </a:defRPr>
    </a:lvl7pPr>
    <a:lvl8pPr marL="3485841" algn="l" defTabSz="995955" rtl="0" eaLnBrk="1" latinLnBrk="0" hangingPunct="1">
      <a:defRPr sz="2000" kern="1200">
        <a:solidFill>
          <a:schemeClr val="tx1"/>
        </a:solidFill>
        <a:latin typeface="+mn-lt"/>
        <a:ea typeface="+mn-ea"/>
        <a:cs typeface="+mn-cs"/>
      </a:defRPr>
    </a:lvl8pPr>
    <a:lvl9pPr marL="3983818" algn="l" defTabSz="995955"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70"/>
    <a:srgbClr val="E9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61" autoAdjust="0"/>
    <p:restoredTop sz="94688" autoAdjust="0"/>
  </p:normalViewPr>
  <p:slideViewPr>
    <p:cSldViewPr>
      <p:cViewPr varScale="1">
        <p:scale>
          <a:sx n="111" d="100"/>
          <a:sy n="111" d="100"/>
        </p:scale>
        <p:origin x="-534" y="-5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3" d="100"/>
          <a:sy n="53" d="100"/>
        </p:scale>
        <p:origin x="-286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uncan Bembridge" userId="3f77e243bc17137f" providerId="LiveId" clId="{84045C94-F70F-4DC0-8D62-9EAF192877FE}"/>
    <pc:docChg chg="delSld">
      <pc:chgData name="Duncan Bembridge" userId="3f77e243bc17137f" providerId="LiveId" clId="{84045C94-F70F-4DC0-8D62-9EAF192877FE}" dt="2017-11-01T13:42:09.494" v="0" actId="2696"/>
      <pc:docMkLst>
        <pc:docMk/>
      </pc:docMkLst>
      <pc:sldChg chg="del">
        <pc:chgData name="Duncan Bembridge" userId="3f77e243bc17137f" providerId="LiveId" clId="{84045C94-F70F-4DC0-8D62-9EAF192877FE}" dt="2017-11-01T13:42:09.494" v="0" actId="2696"/>
        <pc:sldMkLst>
          <pc:docMk/>
          <pc:sldMk cId="0" sldId="259"/>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F56E52-7D3A-4813-926F-1F5EE6A3792E}" type="datetimeFigureOut">
              <a:rPr lang="en-US" smtClean="0"/>
              <a:pPr/>
              <a:t>3/20/2018</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DB15112-4D5E-4BF1-8AC4-72C3C72C9E04}" type="slidenum">
              <a:rPr lang="en-GB" smtClean="0"/>
              <a:pPr/>
              <a:t>‹#›</a:t>
            </a:fld>
            <a:endParaRPr lang="en-GB"/>
          </a:p>
        </p:txBody>
      </p:sp>
    </p:spTree>
    <p:extLst>
      <p:ext uri="{BB962C8B-B14F-4D97-AF65-F5344CB8AC3E}">
        <p14:creationId xmlns:p14="http://schemas.microsoft.com/office/powerpoint/2010/main" val="309983543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0FF3D-1B75-40CD-8E93-7EDD1BC628EE}" type="datetimeFigureOut">
              <a:rPr lang="en-US" smtClean="0"/>
              <a:pPr/>
              <a:t>3/20/2018</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59230C-A415-4F25-80C7-50DB92FE0926}" type="slidenum">
              <a:rPr lang="en-GB" smtClean="0"/>
              <a:pPr/>
              <a:t>‹#›</a:t>
            </a:fld>
            <a:endParaRPr lang="en-GB"/>
          </a:p>
        </p:txBody>
      </p:sp>
    </p:spTree>
    <p:extLst>
      <p:ext uri="{BB962C8B-B14F-4D97-AF65-F5344CB8AC3E}">
        <p14:creationId xmlns:p14="http://schemas.microsoft.com/office/powerpoint/2010/main" val="3764741287"/>
      </p:ext>
    </p:extLst>
  </p:cSld>
  <p:clrMap bg1="lt1" tx1="dk1" bg2="lt2" tx2="dk2" accent1="accent1" accent2="accent2" accent3="accent3" accent4="accent4" accent5="accent5" accent6="accent6" hlink="hlink" folHlink="folHlink"/>
  <p:hf hdr="0" ftr="0" dt="0"/>
  <p:notesStyle>
    <a:lvl1pPr marL="0" algn="l" defTabSz="995955" rtl="0" eaLnBrk="1" latinLnBrk="0" hangingPunct="1">
      <a:defRPr sz="1300" kern="1200">
        <a:solidFill>
          <a:schemeClr val="tx1"/>
        </a:solidFill>
        <a:latin typeface="+mn-lt"/>
        <a:ea typeface="+mn-ea"/>
        <a:cs typeface="+mn-cs"/>
      </a:defRPr>
    </a:lvl1pPr>
    <a:lvl2pPr marL="497977" algn="l" defTabSz="995955" rtl="0" eaLnBrk="1" latinLnBrk="0" hangingPunct="1">
      <a:defRPr sz="1300" kern="1200">
        <a:solidFill>
          <a:schemeClr val="tx1"/>
        </a:solidFill>
        <a:latin typeface="+mn-lt"/>
        <a:ea typeface="+mn-ea"/>
        <a:cs typeface="+mn-cs"/>
      </a:defRPr>
    </a:lvl2pPr>
    <a:lvl3pPr marL="995955" algn="l" defTabSz="995955" rtl="0" eaLnBrk="1" latinLnBrk="0" hangingPunct="1">
      <a:defRPr sz="1300" kern="1200">
        <a:solidFill>
          <a:schemeClr val="tx1"/>
        </a:solidFill>
        <a:latin typeface="+mn-lt"/>
        <a:ea typeface="+mn-ea"/>
        <a:cs typeface="+mn-cs"/>
      </a:defRPr>
    </a:lvl3pPr>
    <a:lvl4pPr marL="1493932" algn="l" defTabSz="995955" rtl="0" eaLnBrk="1" latinLnBrk="0" hangingPunct="1">
      <a:defRPr sz="1300" kern="1200">
        <a:solidFill>
          <a:schemeClr val="tx1"/>
        </a:solidFill>
        <a:latin typeface="+mn-lt"/>
        <a:ea typeface="+mn-ea"/>
        <a:cs typeface="+mn-cs"/>
      </a:defRPr>
    </a:lvl4pPr>
    <a:lvl5pPr marL="1991909" algn="l" defTabSz="995955" rtl="0" eaLnBrk="1" latinLnBrk="0" hangingPunct="1">
      <a:defRPr sz="1300" kern="1200">
        <a:solidFill>
          <a:schemeClr val="tx1"/>
        </a:solidFill>
        <a:latin typeface="+mn-lt"/>
        <a:ea typeface="+mn-ea"/>
        <a:cs typeface="+mn-cs"/>
      </a:defRPr>
    </a:lvl5pPr>
    <a:lvl6pPr marL="2489887" algn="l" defTabSz="995955" rtl="0" eaLnBrk="1" latinLnBrk="0" hangingPunct="1">
      <a:defRPr sz="1300" kern="1200">
        <a:solidFill>
          <a:schemeClr val="tx1"/>
        </a:solidFill>
        <a:latin typeface="+mn-lt"/>
        <a:ea typeface="+mn-ea"/>
        <a:cs typeface="+mn-cs"/>
      </a:defRPr>
    </a:lvl6pPr>
    <a:lvl7pPr marL="2987863" algn="l" defTabSz="995955" rtl="0" eaLnBrk="1" latinLnBrk="0" hangingPunct="1">
      <a:defRPr sz="1300" kern="1200">
        <a:solidFill>
          <a:schemeClr val="tx1"/>
        </a:solidFill>
        <a:latin typeface="+mn-lt"/>
        <a:ea typeface="+mn-ea"/>
        <a:cs typeface="+mn-cs"/>
      </a:defRPr>
    </a:lvl7pPr>
    <a:lvl8pPr marL="3485841" algn="l" defTabSz="995955" rtl="0" eaLnBrk="1" latinLnBrk="0" hangingPunct="1">
      <a:defRPr sz="1300" kern="1200">
        <a:solidFill>
          <a:schemeClr val="tx1"/>
        </a:solidFill>
        <a:latin typeface="+mn-lt"/>
        <a:ea typeface="+mn-ea"/>
        <a:cs typeface="+mn-cs"/>
      </a:defRPr>
    </a:lvl8pPr>
    <a:lvl9pPr marL="3983818" algn="l" defTabSz="995955"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3" name="Picture 2" descr="726313 ASE 190.5x254.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496" y="-44999"/>
            <a:ext cx="12316992" cy="6947999"/>
          </a:xfrm>
          <a:prstGeom prst="rect">
            <a:avLst/>
          </a:prstGeom>
        </p:spPr>
      </p:pic>
      <p:sp>
        <p:nvSpPr>
          <p:cNvPr id="2" name="Title 1"/>
          <p:cNvSpPr>
            <a:spLocks noGrp="1"/>
          </p:cNvSpPr>
          <p:nvPr>
            <p:ph type="ctrTitle"/>
          </p:nvPr>
        </p:nvSpPr>
        <p:spPr>
          <a:xfrm>
            <a:off x="666713" y="793119"/>
            <a:ext cx="10600038" cy="712400"/>
          </a:xfrm>
        </p:spPr>
        <p:txBody>
          <a:bodyPr/>
          <a:lstStyle>
            <a:lvl1pPr>
              <a:defRPr>
                <a:solidFill>
                  <a:schemeClr val="bg1"/>
                </a:solidFill>
              </a:defRPr>
            </a:lvl1pPr>
          </a:lstStyle>
          <a:p>
            <a:r>
              <a:rPr lang="en-US" dirty="0"/>
              <a:t>Click to edit Master title style</a:t>
            </a:r>
            <a:endParaRPr lang="en-GB" dirty="0"/>
          </a:p>
        </p:txBody>
      </p:sp>
      <p:sp>
        <p:nvSpPr>
          <p:cNvPr id="6" name="Text Placeholder 5"/>
          <p:cNvSpPr>
            <a:spLocks noGrp="1"/>
          </p:cNvSpPr>
          <p:nvPr>
            <p:ph type="body" sz="quarter" idx="10"/>
          </p:nvPr>
        </p:nvSpPr>
        <p:spPr>
          <a:xfrm>
            <a:off x="721141" y="2102295"/>
            <a:ext cx="10545610" cy="2500312"/>
          </a:xfrm>
        </p:spPr>
        <p:txBody>
          <a:bodyPr/>
          <a:lstStyle>
            <a:lvl1pPr>
              <a:defRPr sz="3323">
                <a:solidFill>
                  <a:schemeClr val="bg1"/>
                </a:solidFill>
              </a:defRPr>
            </a:lvl1pPr>
            <a:lvl2pPr>
              <a:buNone/>
              <a:defRPr/>
            </a:lvl2pPr>
            <a:lvl3pPr>
              <a:defRPr>
                <a:solidFill>
                  <a:schemeClr val="bg1"/>
                </a:solidFill>
              </a:defRPr>
            </a:lvl3pPr>
            <a:lvl4pPr>
              <a:defRPr>
                <a:solidFill>
                  <a:schemeClr val="bg1"/>
                </a:solidFill>
              </a:defRPr>
            </a:lvl4pPr>
            <a:lvl5pPr>
              <a:defRPr sz="2708">
                <a:solidFill>
                  <a:schemeClr val="bg1"/>
                </a:solidFill>
              </a:defRPr>
            </a:lvl5pPr>
          </a:lstStyle>
          <a:p>
            <a:pPr lvl="0"/>
            <a:r>
              <a:rPr lang="en-US" dirty="0"/>
              <a:t>Click to edit Master text style</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3" name="Picture 2" descr="726313 ASE 190.5x2542.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2496" y="-44999"/>
            <a:ext cx="12316992" cy="6947999"/>
          </a:xfrm>
          <a:prstGeom prst="rect">
            <a:avLst/>
          </a:prstGeom>
        </p:spPr>
      </p:pic>
      <p:sp>
        <p:nvSpPr>
          <p:cNvPr id="13" name="Subtitle 2"/>
          <p:cNvSpPr>
            <a:spLocks noGrp="1"/>
          </p:cNvSpPr>
          <p:nvPr>
            <p:ph type="subTitle" idx="1"/>
          </p:nvPr>
        </p:nvSpPr>
        <p:spPr>
          <a:xfrm>
            <a:off x="585069" y="1796133"/>
            <a:ext cx="11008255" cy="2778365"/>
          </a:xfrm>
        </p:spPr>
        <p:txBody>
          <a:bodyPr/>
          <a:lstStyle>
            <a:lvl1pPr marL="0" indent="0" algn="ctr">
              <a:buNone/>
              <a:defRPr>
                <a:solidFill>
                  <a:schemeClr val="tx1">
                    <a:tint val="75000"/>
                  </a:schemeClr>
                </a:solidFill>
              </a:defRPr>
            </a:lvl1pPr>
            <a:lvl2pPr marL="612910" indent="0" algn="ctr">
              <a:buNone/>
              <a:defRPr>
                <a:solidFill>
                  <a:schemeClr val="tx1">
                    <a:tint val="75000"/>
                  </a:schemeClr>
                </a:solidFill>
              </a:defRPr>
            </a:lvl2pPr>
            <a:lvl3pPr marL="1225821" indent="0" algn="ctr">
              <a:buNone/>
              <a:defRPr>
                <a:solidFill>
                  <a:schemeClr val="tx1">
                    <a:tint val="75000"/>
                  </a:schemeClr>
                </a:solidFill>
              </a:defRPr>
            </a:lvl3pPr>
            <a:lvl4pPr marL="1838732" indent="0" algn="ctr">
              <a:buNone/>
              <a:defRPr>
                <a:solidFill>
                  <a:schemeClr val="tx1">
                    <a:tint val="75000"/>
                  </a:schemeClr>
                </a:solidFill>
              </a:defRPr>
            </a:lvl4pPr>
            <a:lvl5pPr marL="2451642" indent="0" algn="ctr">
              <a:buNone/>
              <a:defRPr>
                <a:solidFill>
                  <a:schemeClr val="tx1">
                    <a:tint val="75000"/>
                  </a:schemeClr>
                </a:solidFill>
              </a:defRPr>
            </a:lvl5pPr>
            <a:lvl6pPr marL="3064553" indent="0" algn="ctr">
              <a:buNone/>
              <a:defRPr>
                <a:solidFill>
                  <a:schemeClr val="tx1">
                    <a:tint val="75000"/>
                  </a:schemeClr>
                </a:solidFill>
              </a:defRPr>
            </a:lvl6pPr>
            <a:lvl7pPr marL="3677462" indent="0" algn="ctr">
              <a:buNone/>
              <a:defRPr>
                <a:solidFill>
                  <a:schemeClr val="tx1">
                    <a:tint val="75000"/>
                  </a:schemeClr>
                </a:solidFill>
              </a:defRPr>
            </a:lvl7pPr>
            <a:lvl8pPr marL="4290373" indent="0" algn="ctr">
              <a:buNone/>
              <a:defRPr>
                <a:solidFill>
                  <a:schemeClr val="tx1">
                    <a:tint val="75000"/>
                  </a:schemeClr>
                </a:solidFill>
              </a:defRPr>
            </a:lvl8pPr>
            <a:lvl9pPr marL="4903283" indent="0" algn="ctr">
              <a:buNone/>
              <a:defRPr>
                <a:solidFill>
                  <a:schemeClr val="tx1">
                    <a:tint val="75000"/>
                  </a:schemeClr>
                </a:solidFill>
              </a:defRPr>
            </a:lvl9pPr>
          </a:lstStyle>
          <a:p>
            <a:r>
              <a:rPr lang="en-US" dirty="0"/>
              <a:t>Click to edit Master subtitle style</a:t>
            </a:r>
            <a:endParaRPr lang="en-GB" dirty="0"/>
          </a:p>
        </p:txBody>
      </p:sp>
      <p:sp>
        <p:nvSpPr>
          <p:cNvPr id="8" name="Title Placeholder 1"/>
          <p:cNvSpPr>
            <a:spLocks noGrp="1"/>
          </p:cNvSpPr>
          <p:nvPr>
            <p:ph type="title"/>
          </p:nvPr>
        </p:nvSpPr>
        <p:spPr>
          <a:xfrm>
            <a:off x="244888" y="163263"/>
            <a:ext cx="8775745" cy="654032"/>
          </a:xfrm>
          <a:prstGeom prst="rect">
            <a:avLst/>
          </a:prstGeom>
        </p:spPr>
        <p:txBody>
          <a:bodyPr vert="horz" lIns="99597" tIns="49797" rIns="99597" bIns="49797" rtlCol="0" anchor="ctr">
            <a:normAutofit/>
          </a:bodyPr>
          <a:lstStyle/>
          <a:p>
            <a:r>
              <a:rPr lang="en-US" dirty="0"/>
              <a:t>Click to edit Master title style</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Content Placeholder 2"/>
          <p:cNvSpPr>
            <a:spLocks noGrp="1"/>
          </p:cNvSpPr>
          <p:nvPr>
            <p:ph idx="1"/>
          </p:nvPr>
        </p:nvSpPr>
        <p:spPr>
          <a:xfrm>
            <a:off x="585070" y="1081751"/>
            <a:ext cx="10793222" cy="5357850"/>
          </a:xfrm>
        </p:spPr>
        <p:txBody>
          <a:bodyPr/>
          <a:lstStyle>
            <a:lvl1pPr>
              <a:defRPr sz="3323"/>
            </a:lvl1pPr>
            <a:lvl5pPr>
              <a:defRPr sz="1846"/>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4" name="Text Placeholder 2"/>
          <p:cNvSpPr>
            <a:spLocks noGrp="1"/>
          </p:cNvSpPr>
          <p:nvPr>
            <p:ph type="body" idx="1"/>
          </p:nvPr>
        </p:nvSpPr>
        <p:spPr>
          <a:xfrm>
            <a:off x="959410" y="2906579"/>
            <a:ext cx="10363200" cy="1500781"/>
          </a:xfrm>
        </p:spPr>
        <p:txBody>
          <a:bodyPr anchor="b"/>
          <a:lstStyle>
            <a:lvl1pPr marL="0" indent="0">
              <a:buNone/>
              <a:defRPr sz="2708">
                <a:solidFill>
                  <a:schemeClr val="tx1">
                    <a:tint val="75000"/>
                  </a:schemeClr>
                </a:solidFill>
              </a:defRPr>
            </a:lvl1pPr>
            <a:lvl2pPr marL="612910" indent="0">
              <a:buNone/>
              <a:defRPr sz="2462">
                <a:solidFill>
                  <a:schemeClr val="tx1">
                    <a:tint val="75000"/>
                  </a:schemeClr>
                </a:solidFill>
              </a:defRPr>
            </a:lvl2pPr>
            <a:lvl3pPr marL="1225821" indent="0">
              <a:buNone/>
              <a:defRPr sz="2215">
                <a:solidFill>
                  <a:schemeClr val="tx1">
                    <a:tint val="75000"/>
                  </a:schemeClr>
                </a:solidFill>
              </a:defRPr>
            </a:lvl3pPr>
            <a:lvl4pPr marL="1838732" indent="0">
              <a:buNone/>
              <a:defRPr sz="1846">
                <a:solidFill>
                  <a:schemeClr val="tx1">
                    <a:tint val="75000"/>
                  </a:schemeClr>
                </a:solidFill>
              </a:defRPr>
            </a:lvl4pPr>
            <a:lvl5pPr marL="2451642" indent="0">
              <a:buNone/>
              <a:defRPr sz="1846">
                <a:solidFill>
                  <a:schemeClr val="tx1">
                    <a:tint val="75000"/>
                  </a:schemeClr>
                </a:solidFill>
              </a:defRPr>
            </a:lvl5pPr>
            <a:lvl6pPr marL="3064553" indent="0">
              <a:buNone/>
              <a:defRPr sz="1846">
                <a:solidFill>
                  <a:schemeClr val="tx1">
                    <a:tint val="75000"/>
                  </a:schemeClr>
                </a:solidFill>
              </a:defRPr>
            </a:lvl6pPr>
            <a:lvl7pPr marL="3677462" indent="0">
              <a:buNone/>
              <a:defRPr sz="1846">
                <a:solidFill>
                  <a:schemeClr val="tx1">
                    <a:tint val="75000"/>
                  </a:schemeClr>
                </a:solidFill>
              </a:defRPr>
            </a:lvl7pPr>
            <a:lvl8pPr marL="4290373" indent="0">
              <a:buNone/>
              <a:defRPr sz="1846">
                <a:solidFill>
                  <a:schemeClr val="tx1">
                    <a:tint val="75000"/>
                  </a:schemeClr>
                </a:solidFill>
              </a:defRPr>
            </a:lvl8pPr>
            <a:lvl9pPr marL="4903283" indent="0">
              <a:buNone/>
              <a:defRPr sz="1846">
                <a:solidFill>
                  <a:schemeClr val="tx1">
                    <a:tint val="75000"/>
                  </a:schemeClr>
                </a:solidFill>
              </a:defRPr>
            </a:lvl9pPr>
          </a:lstStyle>
          <a:p>
            <a:pPr lvl="0"/>
            <a:r>
              <a:rPr lang="en-US"/>
              <a:t>Click to edit Master text styles</a:t>
            </a:r>
          </a:p>
        </p:txBody>
      </p:sp>
      <p:sp>
        <p:nvSpPr>
          <p:cNvPr id="5" name="Text Placeholder 2"/>
          <p:cNvSpPr>
            <a:spLocks noGrp="1"/>
          </p:cNvSpPr>
          <p:nvPr>
            <p:ph type="body" idx="10"/>
          </p:nvPr>
        </p:nvSpPr>
        <p:spPr>
          <a:xfrm>
            <a:off x="959410" y="4448500"/>
            <a:ext cx="10363200" cy="1500781"/>
          </a:xfrm>
        </p:spPr>
        <p:txBody>
          <a:bodyPr anchor="t" anchorCtr="0">
            <a:normAutofit/>
          </a:bodyPr>
          <a:lstStyle>
            <a:lvl1pPr marL="0" indent="0">
              <a:buNone/>
              <a:defRPr sz="5416">
                <a:solidFill>
                  <a:schemeClr val="tx1">
                    <a:tint val="75000"/>
                  </a:schemeClr>
                </a:solidFill>
                <a:latin typeface="+mj-lt"/>
              </a:defRPr>
            </a:lvl1pPr>
            <a:lvl2pPr marL="612910" indent="0">
              <a:buNone/>
              <a:defRPr sz="2462">
                <a:solidFill>
                  <a:schemeClr val="tx1">
                    <a:tint val="75000"/>
                  </a:schemeClr>
                </a:solidFill>
              </a:defRPr>
            </a:lvl2pPr>
            <a:lvl3pPr marL="1225821" indent="0">
              <a:buNone/>
              <a:defRPr sz="2215">
                <a:solidFill>
                  <a:schemeClr val="tx1">
                    <a:tint val="75000"/>
                  </a:schemeClr>
                </a:solidFill>
              </a:defRPr>
            </a:lvl3pPr>
            <a:lvl4pPr marL="1838732" indent="0">
              <a:buNone/>
              <a:defRPr sz="1846">
                <a:solidFill>
                  <a:schemeClr val="tx1">
                    <a:tint val="75000"/>
                  </a:schemeClr>
                </a:solidFill>
              </a:defRPr>
            </a:lvl4pPr>
            <a:lvl5pPr marL="2451642" indent="0">
              <a:buNone/>
              <a:defRPr sz="1846">
                <a:solidFill>
                  <a:schemeClr val="tx1">
                    <a:tint val="75000"/>
                  </a:schemeClr>
                </a:solidFill>
              </a:defRPr>
            </a:lvl5pPr>
            <a:lvl6pPr marL="3064553" indent="0">
              <a:buNone/>
              <a:defRPr sz="1846">
                <a:solidFill>
                  <a:schemeClr val="tx1">
                    <a:tint val="75000"/>
                  </a:schemeClr>
                </a:solidFill>
              </a:defRPr>
            </a:lvl6pPr>
            <a:lvl7pPr marL="3677462" indent="0">
              <a:buNone/>
              <a:defRPr sz="1846">
                <a:solidFill>
                  <a:schemeClr val="tx1">
                    <a:tint val="75000"/>
                  </a:schemeClr>
                </a:solidFill>
              </a:defRPr>
            </a:lvl7pPr>
            <a:lvl8pPr marL="4290373" indent="0">
              <a:buNone/>
              <a:defRPr sz="1846">
                <a:solidFill>
                  <a:schemeClr val="tx1">
                    <a:tint val="75000"/>
                  </a:schemeClr>
                </a:solidFill>
              </a:defRPr>
            </a:lvl8pPr>
            <a:lvl9pPr marL="4903283" indent="0">
              <a:buNone/>
              <a:defRPr sz="1846">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35653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85069" y="1030725"/>
            <a:ext cx="5214254" cy="5408877"/>
          </a:xfrm>
        </p:spPr>
        <p:txBody>
          <a:bodyPr/>
          <a:lstStyle>
            <a:lvl1pPr>
              <a:defRPr sz="3323"/>
            </a:lvl1pPr>
            <a:lvl2pPr>
              <a:defRPr sz="3200"/>
            </a:lvl2pPr>
            <a:lvl3pPr>
              <a:defRPr sz="2708"/>
            </a:lvl3pPr>
            <a:lvl4pPr>
              <a:defRPr sz="2462"/>
            </a:lvl4pPr>
            <a:lvl5pPr>
              <a:defRPr sz="2462"/>
            </a:lvl5pPr>
            <a:lvl6pPr>
              <a:defRPr sz="2462"/>
            </a:lvl6pPr>
            <a:lvl7pPr>
              <a:defRPr sz="2462"/>
            </a:lvl7pPr>
            <a:lvl8pPr>
              <a:defRPr sz="2462"/>
            </a:lvl8pPr>
            <a:lvl9pPr>
              <a:defRPr sz="2462"/>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64037" y="1030725"/>
            <a:ext cx="5442895" cy="5408877"/>
          </a:xfrm>
        </p:spPr>
        <p:txBody>
          <a:bodyPr/>
          <a:lstStyle>
            <a:lvl1pPr>
              <a:defRPr sz="3323"/>
            </a:lvl1pPr>
            <a:lvl2pPr>
              <a:defRPr sz="3200"/>
            </a:lvl2pPr>
            <a:lvl3pPr>
              <a:defRPr sz="2708"/>
            </a:lvl3pPr>
            <a:lvl4pPr>
              <a:defRPr sz="2462"/>
            </a:lvl4pPr>
            <a:lvl5pPr>
              <a:defRPr sz="2462"/>
            </a:lvl5pPr>
            <a:lvl6pPr>
              <a:defRPr sz="2462"/>
            </a:lvl6pPr>
            <a:lvl7pPr>
              <a:defRPr sz="2462"/>
            </a:lvl7pPr>
            <a:lvl8pPr>
              <a:defRPr sz="2462"/>
            </a:lvl8pPr>
            <a:lvl9pPr>
              <a:defRPr sz="2462"/>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6713" y="1357301"/>
            <a:ext cx="10736111" cy="5082301"/>
          </a:xfrm>
        </p:spPr>
        <p:txBody>
          <a:bodyPr>
            <a:normAutofit/>
          </a:bodyPr>
          <a:lstStyle>
            <a:lvl1pPr marL="0" indent="0" algn="ctr">
              <a:buNone/>
              <a:defRPr sz="3323">
                <a:solidFill>
                  <a:schemeClr val="tx1">
                    <a:tint val="75000"/>
                  </a:schemeClr>
                </a:solidFill>
              </a:defRPr>
            </a:lvl1pPr>
            <a:lvl2pPr marL="612910" indent="0" algn="ctr">
              <a:buNone/>
              <a:defRPr>
                <a:solidFill>
                  <a:schemeClr val="tx1">
                    <a:tint val="75000"/>
                  </a:schemeClr>
                </a:solidFill>
              </a:defRPr>
            </a:lvl2pPr>
            <a:lvl3pPr marL="1225821" indent="0" algn="ctr">
              <a:buNone/>
              <a:defRPr>
                <a:solidFill>
                  <a:schemeClr val="tx1">
                    <a:tint val="75000"/>
                  </a:schemeClr>
                </a:solidFill>
              </a:defRPr>
            </a:lvl3pPr>
            <a:lvl4pPr marL="1838732" indent="0" algn="ctr">
              <a:buNone/>
              <a:defRPr>
                <a:solidFill>
                  <a:schemeClr val="tx1">
                    <a:tint val="75000"/>
                  </a:schemeClr>
                </a:solidFill>
              </a:defRPr>
            </a:lvl4pPr>
            <a:lvl5pPr marL="2451642" indent="0" algn="ctr">
              <a:buNone/>
              <a:defRPr>
                <a:solidFill>
                  <a:schemeClr val="tx1">
                    <a:tint val="75000"/>
                  </a:schemeClr>
                </a:solidFill>
              </a:defRPr>
            </a:lvl5pPr>
            <a:lvl6pPr marL="3064553" indent="0" algn="ctr">
              <a:buNone/>
              <a:defRPr>
                <a:solidFill>
                  <a:schemeClr val="tx1">
                    <a:tint val="75000"/>
                  </a:schemeClr>
                </a:solidFill>
              </a:defRPr>
            </a:lvl6pPr>
            <a:lvl7pPr marL="3677462" indent="0" algn="ctr">
              <a:buNone/>
              <a:defRPr>
                <a:solidFill>
                  <a:schemeClr val="tx1">
                    <a:tint val="75000"/>
                  </a:schemeClr>
                </a:solidFill>
              </a:defRPr>
            </a:lvl7pPr>
            <a:lvl8pPr marL="4290373" indent="0" algn="ctr">
              <a:buNone/>
              <a:defRPr>
                <a:solidFill>
                  <a:schemeClr val="tx1">
                    <a:tint val="75000"/>
                  </a:schemeClr>
                </a:solidFill>
              </a:defRPr>
            </a:lvl8pPr>
            <a:lvl9pPr marL="4903283" indent="0" algn="ctr">
              <a:buNone/>
              <a:defRPr>
                <a:solidFill>
                  <a:schemeClr val="tx1">
                    <a:tint val="75000"/>
                  </a:schemeClr>
                </a:solidFill>
              </a:defRPr>
            </a:lvl9pPr>
          </a:lstStyle>
          <a:p>
            <a:r>
              <a:rPr lang="en-US" dirty="0"/>
              <a:t>Click to edit Master subtitle style</a:t>
            </a:r>
            <a:endParaRPr lang="en-GB" dirty="0"/>
          </a:p>
        </p:txBody>
      </p:sp>
      <p:sp>
        <p:nvSpPr>
          <p:cNvPr id="4" name="Title Placeholder 1"/>
          <p:cNvSpPr>
            <a:spLocks noGrp="1"/>
          </p:cNvSpPr>
          <p:nvPr>
            <p:ph type="title"/>
          </p:nvPr>
        </p:nvSpPr>
        <p:spPr>
          <a:xfrm>
            <a:off x="244888" y="163263"/>
            <a:ext cx="8775745" cy="654032"/>
          </a:xfrm>
          <a:prstGeom prst="rect">
            <a:avLst/>
          </a:prstGeom>
        </p:spPr>
        <p:txBody>
          <a:bodyPr vert="horz" lIns="99597" tIns="49797" rIns="99597" bIns="49797" rtlCol="0" anchor="ctr">
            <a:normAutofit/>
          </a:bodyPr>
          <a:lstStyle/>
          <a:p>
            <a:r>
              <a:rPr lang="en-US" dirty="0"/>
              <a:t>Click to edit Master title style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descr="726313 ASE 190.5x2543.jp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2496" y="-44999"/>
            <a:ext cx="12316992" cy="6947999"/>
          </a:xfrm>
          <a:prstGeom prst="rect">
            <a:avLst/>
          </a:prstGeom>
        </p:spPr>
      </p:pic>
      <p:sp>
        <p:nvSpPr>
          <p:cNvPr id="2" name="Title Placeholder 1"/>
          <p:cNvSpPr>
            <a:spLocks noGrp="1"/>
          </p:cNvSpPr>
          <p:nvPr>
            <p:ph type="title"/>
          </p:nvPr>
        </p:nvSpPr>
        <p:spPr>
          <a:xfrm>
            <a:off x="244888" y="163263"/>
            <a:ext cx="8775745" cy="654032"/>
          </a:xfrm>
          <a:prstGeom prst="rect">
            <a:avLst/>
          </a:prstGeom>
        </p:spPr>
        <p:txBody>
          <a:bodyPr vert="horz" lIns="99597" tIns="49797" rIns="99597" bIns="49797"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53106" y="1030726"/>
            <a:ext cx="10885791" cy="5408877"/>
          </a:xfrm>
          <a:prstGeom prst="rect">
            <a:avLst/>
          </a:prstGeom>
        </p:spPr>
        <p:txBody>
          <a:bodyPr vert="horz" lIns="99597" tIns="49797" rIns="99597" bIns="4979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5" r:id="rId4"/>
    <p:sldLayoutId id="2147483664" r:id="rId5"/>
    <p:sldLayoutId id="2147483649" r:id="rId6"/>
  </p:sldLayoutIdLst>
  <p:hf hdr="0" ftr="0" dt="0"/>
  <p:txStyles>
    <p:titleStyle>
      <a:lvl1pPr algn="l" defTabSz="1225821" rtl="0" eaLnBrk="1" latinLnBrk="0" hangingPunct="1">
        <a:spcBef>
          <a:spcPct val="0"/>
        </a:spcBef>
        <a:buNone/>
        <a:defRPr sz="3692" kern="1200">
          <a:solidFill>
            <a:schemeClr val="bg1"/>
          </a:solidFill>
          <a:latin typeface="+mj-lt"/>
          <a:ea typeface="+mj-ea"/>
          <a:cs typeface="+mj-cs"/>
        </a:defRPr>
      </a:lvl1pPr>
    </p:titleStyle>
    <p:bodyStyle>
      <a:lvl1pPr marL="459683" indent="-459683" algn="l" defTabSz="1225821" rtl="0" eaLnBrk="1" latinLnBrk="0" hangingPunct="1">
        <a:spcBef>
          <a:spcPct val="20000"/>
        </a:spcBef>
        <a:buFont typeface="Arial" pitchFamily="34" charset="0"/>
        <a:buChar char="•"/>
        <a:defRPr sz="4431" kern="1200">
          <a:solidFill>
            <a:schemeClr val="tx1"/>
          </a:solidFill>
          <a:latin typeface="+mn-lt"/>
          <a:ea typeface="+mn-ea"/>
          <a:cs typeface="+mn-cs"/>
        </a:defRPr>
      </a:lvl1pPr>
      <a:lvl2pPr marL="995979" indent="-383068" algn="l" defTabSz="1225821" rtl="0" eaLnBrk="1" latinLnBrk="0" hangingPunct="1">
        <a:spcBef>
          <a:spcPct val="20000"/>
        </a:spcBef>
        <a:buFont typeface="Arial" pitchFamily="34" charset="0"/>
        <a:buChar char="–"/>
        <a:defRPr sz="3815" kern="1200">
          <a:solidFill>
            <a:schemeClr val="tx1"/>
          </a:solidFill>
          <a:latin typeface="+mn-lt"/>
          <a:ea typeface="+mn-ea"/>
          <a:cs typeface="+mn-cs"/>
        </a:defRPr>
      </a:lvl2pPr>
      <a:lvl3pPr marL="1532276" indent="-306454" algn="l" defTabSz="1225821"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45187" indent="-306454" algn="l" defTabSz="1225821" rtl="0" eaLnBrk="1" latinLnBrk="0" hangingPunct="1">
        <a:spcBef>
          <a:spcPct val="20000"/>
        </a:spcBef>
        <a:buFont typeface="Arial" pitchFamily="34" charset="0"/>
        <a:buChar char="–"/>
        <a:defRPr sz="2708" kern="1200">
          <a:solidFill>
            <a:schemeClr val="tx1"/>
          </a:solidFill>
          <a:latin typeface="+mn-lt"/>
          <a:ea typeface="+mn-ea"/>
          <a:cs typeface="+mn-cs"/>
        </a:defRPr>
      </a:lvl4pPr>
      <a:lvl5pPr marL="2758096" indent="-306454" algn="l" defTabSz="1225821" rtl="0" eaLnBrk="1" latinLnBrk="0" hangingPunct="1">
        <a:spcBef>
          <a:spcPct val="20000"/>
        </a:spcBef>
        <a:buFont typeface="Arial" pitchFamily="34" charset="0"/>
        <a:buChar char="»"/>
        <a:defRPr sz="1846" kern="1200">
          <a:solidFill>
            <a:schemeClr val="tx1"/>
          </a:solidFill>
          <a:latin typeface="+mn-lt"/>
          <a:ea typeface="+mn-ea"/>
          <a:cs typeface="+mn-cs"/>
        </a:defRPr>
      </a:lvl5pPr>
      <a:lvl6pPr marL="3371007" indent="-306454" algn="l" defTabSz="1225821" rtl="0" eaLnBrk="1" latinLnBrk="0" hangingPunct="1">
        <a:spcBef>
          <a:spcPct val="20000"/>
        </a:spcBef>
        <a:buFont typeface="Arial" pitchFamily="34" charset="0"/>
        <a:buChar char="•"/>
        <a:defRPr sz="2708" kern="1200">
          <a:solidFill>
            <a:schemeClr val="tx1"/>
          </a:solidFill>
          <a:latin typeface="+mn-lt"/>
          <a:ea typeface="+mn-ea"/>
          <a:cs typeface="+mn-cs"/>
        </a:defRPr>
      </a:lvl6pPr>
      <a:lvl7pPr marL="3983917" indent="-306454" algn="l" defTabSz="1225821" rtl="0" eaLnBrk="1" latinLnBrk="0" hangingPunct="1">
        <a:spcBef>
          <a:spcPct val="20000"/>
        </a:spcBef>
        <a:buFont typeface="Arial" pitchFamily="34" charset="0"/>
        <a:buChar char="•"/>
        <a:defRPr sz="2708" kern="1200">
          <a:solidFill>
            <a:schemeClr val="tx1"/>
          </a:solidFill>
          <a:latin typeface="+mn-lt"/>
          <a:ea typeface="+mn-ea"/>
          <a:cs typeface="+mn-cs"/>
        </a:defRPr>
      </a:lvl7pPr>
      <a:lvl8pPr marL="4596829" indent="-306454" algn="l" defTabSz="1225821" rtl="0" eaLnBrk="1" latinLnBrk="0" hangingPunct="1">
        <a:spcBef>
          <a:spcPct val="20000"/>
        </a:spcBef>
        <a:buFont typeface="Arial" pitchFamily="34" charset="0"/>
        <a:buChar char="•"/>
        <a:defRPr sz="2708" kern="1200">
          <a:solidFill>
            <a:schemeClr val="tx1"/>
          </a:solidFill>
          <a:latin typeface="+mn-lt"/>
          <a:ea typeface="+mn-ea"/>
          <a:cs typeface="+mn-cs"/>
        </a:defRPr>
      </a:lvl8pPr>
      <a:lvl9pPr marL="5209739" indent="-306454" algn="l" defTabSz="1225821" rtl="0" eaLnBrk="1" latinLnBrk="0" hangingPunct="1">
        <a:spcBef>
          <a:spcPct val="20000"/>
        </a:spcBef>
        <a:buFont typeface="Arial" pitchFamily="34" charset="0"/>
        <a:buChar char="•"/>
        <a:defRPr sz="2708" kern="1200">
          <a:solidFill>
            <a:schemeClr val="tx1"/>
          </a:solidFill>
          <a:latin typeface="+mn-lt"/>
          <a:ea typeface="+mn-ea"/>
          <a:cs typeface="+mn-cs"/>
        </a:defRPr>
      </a:lvl9pPr>
    </p:bodyStyle>
    <p:otherStyle>
      <a:defPPr>
        <a:defRPr lang="en-US"/>
      </a:defPPr>
      <a:lvl1pPr marL="0" algn="l" defTabSz="1225821" rtl="0" eaLnBrk="1" latinLnBrk="0" hangingPunct="1">
        <a:defRPr sz="2462" kern="1200">
          <a:solidFill>
            <a:schemeClr val="tx1"/>
          </a:solidFill>
          <a:latin typeface="+mn-lt"/>
          <a:ea typeface="+mn-ea"/>
          <a:cs typeface="+mn-cs"/>
        </a:defRPr>
      </a:lvl1pPr>
      <a:lvl2pPr marL="612910" algn="l" defTabSz="1225821" rtl="0" eaLnBrk="1" latinLnBrk="0" hangingPunct="1">
        <a:defRPr sz="2462" kern="1200">
          <a:solidFill>
            <a:schemeClr val="tx1"/>
          </a:solidFill>
          <a:latin typeface="+mn-lt"/>
          <a:ea typeface="+mn-ea"/>
          <a:cs typeface="+mn-cs"/>
        </a:defRPr>
      </a:lvl2pPr>
      <a:lvl3pPr marL="1225821" algn="l" defTabSz="1225821" rtl="0" eaLnBrk="1" latinLnBrk="0" hangingPunct="1">
        <a:defRPr sz="2462" kern="1200">
          <a:solidFill>
            <a:schemeClr val="tx1"/>
          </a:solidFill>
          <a:latin typeface="+mn-lt"/>
          <a:ea typeface="+mn-ea"/>
          <a:cs typeface="+mn-cs"/>
        </a:defRPr>
      </a:lvl3pPr>
      <a:lvl4pPr marL="1838732" algn="l" defTabSz="1225821" rtl="0" eaLnBrk="1" latinLnBrk="0" hangingPunct="1">
        <a:defRPr sz="2462" kern="1200">
          <a:solidFill>
            <a:schemeClr val="tx1"/>
          </a:solidFill>
          <a:latin typeface="+mn-lt"/>
          <a:ea typeface="+mn-ea"/>
          <a:cs typeface="+mn-cs"/>
        </a:defRPr>
      </a:lvl4pPr>
      <a:lvl5pPr marL="2451642" algn="l" defTabSz="1225821" rtl="0" eaLnBrk="1" latinLnBrk="0" hangingPunct="1">
        <a:defRPr sz="2462" kern="1200">
          <a:solidFill>
            <a:schemeClr val="tx1"/>
          </a:solidFill>
          <a:latin typeface="+mn-lt"/>
          <a:ea typeface="+mn-ea"/>
          <a:cs typeface="+mn-cs"/>
        </a:defRPr>
      </a:lvl5pPr>
      <a:lvl6pPr marL="3064553" algn="l" defTabSz="1225821" rtl="0" eaLnBrk="1" latinLnBrk="0" hangingPunct="1">
        <a:defRPr sz="2462" kern="1200">
          <a:solidFill>
            <a:schemeClr val="tx1"/>
          </a:solidFill>
          <a:latin typeface="+mn-lt"/>
          <a:ea typeface="+mn-ea"/>
          <a:cs typeface="+mn-cs"/>
        </a:defRPr>
      </a:lvl6pPr>
      <a:lvl7pPr marL="3677462" algn="l" defTabSz="1225821" rtl="0" eaLnBrk="1" latinLnBrk="0" hangingPunct="1">
        <a:defRPr sz="2462" kern="1200">
          <a:solidFill>
            <a:schemeClr val="tx1"/>
          </a:solidFill>
          <a:latin typeface="+mn-lt"/>
          <a:ea typeface="+mn-ea"/>
          <a:cs typeface="+mn-cs"/>
        </a:defRPr>
      </a:lvl7pPr>
      <a:lvl8pPr marL="4290373" algn="l" defTabSz="1225821" rtl="0" eaLnBrk="1" latinLnBrk="0" hangingPunct="1">
        <a:defRPr sz="2462" kern="1200">
          <a:solidFill>
            <a:schemeClr val="tx1"/>
          </a:solidFill>
          <a:latin typeface="+mn-lt"/>
          <a:ea typeface="+mn-ea"/>
          <a:cs typeface="+mn-cs"/>
        </a:defRPr>
      </a:lvl8pPr>
      <a:lvl9pPr marL="4903283" algn="l" defTabSz="1225821" rtl="0" eaLnBrk="1" latinLnBrk="0" hangingPunct="1">
        <a:defRPr sz="24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7B7A4D6E-EEA2-4E3A-BEDE-CCC84551D640}"/>
              </a:ext>
            </a:extLst>
          </p:cNvPr>
          <p:cNvSpPr>
            <a:spLocks noGrp="1"/>
          </p:cNvSpPr>
          <p:nvPr>
            <p:ph type="title"/>
          </p:nvPr>
        </p:nvSpPr>
        <p:spPr/>
        <p:txBody>
          <a:bodyPr>
            <a:normAutofit fontScale="90000"/>
          </a:bodyPr>
          <a:lstStyle/>
          <a:p>
            <a:r>
              <a:rPr lang="en-GB" dirty="0" smtClean="0"/>
              <a:t>PFS Process</a:t>
            </a:r>
            <a:endParaRPr lang="en-GB" dirty="0"/>
          </a:p>
        </p:txBody>
      </p:sp>
      <p:sp>
        <p:nvSpPr>
          <p:cNvPr id="8" name="Rectangle 7">
            <a:extLst>
              <a:ext uri="{FF2B5EF4-FFF2-40B4-BE49-F238E27FC236}">
                <a16:creationId xmlns:a16="http://schemas.microsoft.com/office/drawing/2014/main" xmlns="" id="{052AFF28-1B81-4E4E-BAF2-EA9F5857B598}"/>
              </a:ext>
            </a:extLst>
          </p:cNvPr>
          <p:cNvSpPr/>
          <p:nvPr/>
        </p:nvSpPr>
        <p:spPr>
          <a:xfrm>
            <a:off x="263351" y="1065387"/>
            <a:ext cx="3711941" cy="546319"/>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path path="circle">
              <a:fillToRect l="100000" t="100000"/>
            </a:path>
            <a:tileRect r="-100000" b="-100000"/>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chemeClr val="tx1"/>
                </a:solidFill>
              </a:rPr>
              <a:t>Sales Executive contacts </a:t>
            </a:r>
            <a:r>
              <a:rPr lang="en-GB" sz="800" dirty="0" smtClean="0">
                <a:solidFill>
                  <a:schemeClr val="tx1"/>
                </a:solidFill>
              </a:rPr>
              <a:t>PFS for </a:t>
            </a:r>
            <a:r>
              <a:rPr lang="en-GB" sz="800" dirty="0" smtClean="0">
                <a:solidFill>
                  <a:schemeClr val="tx1"/>
                </a:solidFill>
              </a:rPr>
              <a:t>a customer </a:t>
            </a:r>
            <a:r>
              <a:rPr lang="en-GB" sz="800" dirty="0" smtClean="0">
                <a:solidFill>
                  <a:schemeClr val="tx1"/>
                </a:solidFill>
              </a:rPr>
              <a:t>quotation either by telephone or email  </a:t>
            </a:r>
          </a:p>
          <a:p>
            <a:pPr algn="ctr"/>
            <a:r>
              <a:rPr lang="en-GB" sz="800" dirty="0" smtClean="0">
                <a:solidFill>
                  <a:schemeClr val="tx1"/>
                </a:solidFill>
              </a:rPr>
              <a:t>(email </a:t>
            </a:r>
            <a:r>
              <a:rPr lang="en-GB" sz="800" dirty="0">
                <a:solidFill>
                  <a:schemeClr val="tx1"/>
                </a:solidFill>
              </a:rPr>
              <a:t> </a:t>
            </a:r>
            <a:r>
              <a:rPr lang="en-GB" sz="800" dirty="0" smtClean="0">
                <a:solidFill>
                  <a:schemeClr val="tx1"/>
                </a:solidFill>
              </a:rPr>
              <a:t>quotes </a:t>
            </a:r>
            <a:r>
              <a:rPr lang="en-GB" sz="800" dirty="0" smtClean="0">
                <a:solidFill>
                  <a:schemeClr val="tx1"/>
                </a:solidFill>
              </a:rPr>
              <a:t>are a rare occurrence).  </a:t>
            </a:r>
          </a:p>
          <a:p>
            <a:pPr algn="ctr"/>
            <a:r>
              <a:rPr lang="en-GB" sz="800" dirty="0" smtClean="0">
                <a:solidFill>
                  <a:schemeClr val="tx1"/>
                </a:solidFill>
              </a:rPr>
              <a:t>VWFS &amp; NISSAN NOT UNDER NORMAL PFS PROCEDURE</a:t>
            </a:r>
            <a:endParaRPr lang="en-GB" sz="800" dirty="0">
              <a:solidFill>
                <a:schemeClr val="tx1"/>
              </a:solidFill>
            </a:endParaRPr>
          </a:p>
        </p:txBody>
      </p:sp>
      <p:sp>
        <p:nvSpPr>
          <p:cNvPr id="9" name="Rectangle 8">
            <a:extLst>
              <a:ext uri="{FF2B5EF4-FFF2-40B4-BE49-F238E27FC236}">
                <a16:creationId xmlns:a16="http://schemas.microsoft.com/office/drawing/2014/main" xmlns="" id="{5A20DB8A-CA4A-4843-AFAF-505965CC6BFF}"/>
              </a:ext>
            </a:extLst>
          </p:cNvPr>
          <p:cNvSpPr/>
          <p:nvPr/>
        </p:nvSpPr>
        <p:spPr>
          <a:xfrm>
            <a:off x="4005989" y="1930390"/>
            <a:ext cx="3711942" cy="1517920"/>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path path="circle">
              <a:fillToRect l="100000" t="100000"/>
            </a:path>
            <a:tileRect r="-100000" b="-100000"/>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00" dirty="0" smtClean="0">
              <a:solidFill>
                <a:schemeClr val="tx1"/>
              </a:solidFill>
            </a:endParaRPr>
          </a:p>
          <a:p>
            <a:pPr algn="ctr"/>
            <a:r>
              <a:rPr lang="en-GB" sz="900" dirty="0" smtClean="0">
                <a:solidFill>
                  <a:schemeClr val="tx1"/>
                </a:solidFill>
              </a:rPr>
              <a:t>Sales executive fills  out a Platinum Proposal form manually , with the customer details.</a:t>
            </a:r>
          </a:p>
          <a:p>
            <a:pPr algn="ctr"/>
            <a:r>
              <a:rPr lang="en-GB" sz="1000" dirty="0" smtClean="0">
                <a:solidFill>
                  <a:schemeClr val="tx1"/>
                </a:solidFill>
              </a:rPr>
              <a:t>Data</a:t>
            </a:r>
            <a:r>
              <a:rPr lang="en-GB" sz="1050" dirty="0" smtClean="0">
                <a:solidFill>
                  <a:schemeClr val="tx1"/>
                </a:solidFill>
              </a:rPr>
              <a:t> </a:t>
            </a:r>
            <a:r>
              <a:rPr lang="en-GB" sz="900" dirty="0" smtClean="0">
                <a:solidFill>
                  <a:schemeClr val="tx1"/>
                </a:solidFill>
              </a:rPr>
              <a:t>protection/declaration signed  and dated on proposal form by customer.</a:t>
            </a:r>
          </a:p>
          <a:p>
            <a:pPr algn="ctr"/>
            <a:endParaRPr lang="en-GB" sz="900" dirty="0" smtClean="0">
              <a:solidFill>
                <a:schemeClr val="tx1"/>
              </a:solidFill>
            </a:endParaRPr>
          </a:p>
          <a:p>
            <a:pPr algn="ctr"/>
            <a:r>
              <a:rPr lang="en-GB" sz="900" b="1" dirty="0">
                <a:solidFill>
                  <a:schemeClr val="tx1"/>
                </a:solidFill>
              </a:rPr>
              <a:t>EXAMPLE </a:t>
            </a:r>
            <a:r>
              <a:rPr lang="en-GB" sz="900" b="1" dirty="0" smtClean="0">
                <a:solidFill>
                  <a:schemeClr val="tx1"/>
                </a:solidFill>
              </a:rPr>
              <a:t>4 </a:t>
            </a:r>
            <a:r>
              <a:rPr lang="en-GB" sz="900" dirty="0">
                <a:solidFill>
                  <a:schemeClr val="tx1"/>
                </a:solidFill>
              </a:rPr>
              <a:t>– Platinum Proposal </a:t>
            </a:r>
            <a:r>
              <a:rPr lang="en-GB" sz="900" dirty="0" smtClean="0">
                <a:solidFill>
                  <a:schemeClr val="tx1"/>
                </a:solidFill>
              </a:rPr>
              <a:t>Form</a:t>
            </a:r>
          </a:p>
          <a:p>
            <a:pPr algn="ctr"/>
            <a:endParaRPr lang="en-GB" sz="900" dirty="0" smtClean="0">
              <a:solidFill>
                <a:schemeClr val="tx1"/>
              </a:solidFill>
            </a:endParaRPr>
          </a:p>
          <a:p>
            <a:pPr algn="ctr"/>
            <a:r>
              <a:rPr lang="en-GB" sz="900" dirty="0" smtClean="0">
                <a:solidFill>
                  <a:schemeClr val="tx1"/>
                </a:solidFill>
              </a:rPr>
              <a:t>Proposal forms are faxed or emailed to PFS.</a:t>
            </a:r>
          </a:p>
          <a:p>
            <a:pPr algn="ctr"/>
            <a:r>
              <a:rPr lang="en-GB" sz="900" dirty="0" smtClean="0">
                <a:solidFill>
                  <a:schemeClr val="tx1"/>
                </a:solidFill>
              </a:rPr>
              <a:t>Proposal forms are stored on PFS – outlook indefinitely.</a:t>
            </a:r>
            <a:r>
              <a:rPr lang="en-GB" sz="900" dirty="0">
                <a:solidFill>
                  <a:schemeClr val="tx1"/>
                </a:solidFill>
              </a:rPr>
              <a:t> </a:t>
            </a:r>
            <a:endParaRPr lang="en-GB" sz="900" dirty="0" smtClean="0">
              <a:solidFill>
                <a:schemeClr val="tx1"/>
              </a:solidFill>
            </a:endParaRPr>
          </a:p>
          <a:p>
            <a:pPr algn="ctr"/>
            <a:r>
              <a:rPr lang="en-GB" sz="900" dirty="0" smtClean="0">
                <a:solidFill>
                  <a:schemeClr val="tx1"/>
                </a:solidFill>
              </a:rPr>
              <a:t>A printed copy of the proposal  </a:t>
            </a:r>
            <a:r>
              <a:rPr lang="en-GB" sz="900" dirty="0">
                <a:solidFill>
                  <a:schemeClr val="tx1"/>
                </a:solidFill>
              </a:rPr>
              <a:t>form </a:t>
            </a:r>
            <a:r>
              <a:rPr lang="en-GB" sz="900" dirty="0" smtClean="0">
                <a:solidFill>
                  <a:schemeClr val="tx1"/>
                </a:solidFill>
              </a:rPr>
              <a:t>is stored at PFS in a customer deal </a:t>
            </a:r>
            <a:r>
              <a:rPr lang="en-GB" sz="900" dirty="0">
                <a:solidFill>
                  <a:schemeClr val="tx1"/>
                </a:solidFill>
              </a:rPr>
              <a:t>file for 11 years</a:t>
            </a:r>
            <a:r>
              <a:rPr lang="en-GB" sz="900" dirty="0" smtClean="0">
                <a:solidFill>
                  <a:schemeClr val="tx1"/>
                </a:solidFill>
              </a:rPr>
              <a:t>. </a:t>
            </a:r>
          </a:p>
          <a:p>
            <a:pPr algn="ctr"/>
            <a:endParaRPr lang="en-GB" sz="900" dirty="0" smtClean="0">
              <a:solidFill>
                <a:schemeClr val="tx1"/>
              </a:solidFill>
            </a:endParaRPr>
          </a:p>
        </p:txBody>
      </p:sp>
      <p:sp>
        <p:nvSpPr>
          <p:cNvPr id="12" name="Rectangle 11">
            <a:extLst>
              <a:ext uri="{FF2B5EF4-FFF2-40B4-BE49-F238E27FC236}">
                <a16:creationId xmlns:a16="http://schemas.microsoft.com/office/drawing/2014/main" xmlns="" id="{25E5490F-C833-488E-AA2A-47DD42F99CD4}"/>
              </a:ext>
            </a:extLst>
          </p:cNvPr>
          <p:cNvSpPr/>
          <p:nvPr/>
        </p:nvSpPr>
        <p:spPr>
          <a:xfrm>
            <a:off x="4036029" y="4581128"/>
            <a:ext cx="3743952" cy="829089"/>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path path="circle">
              <a:fillToRect l="100000" t="100000"/>
            </a:path>
            <a:tileRect r="-100000" b="-100000"/>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Customer deal approved/declined or termed by Finance Company.</a:t>
            </a:r>
            <a:r>
              <a:rPr lang="en-GB" sz="900" b="1" dirty="0" smtClean="0">
                <a:solidFill>
                  <a:schemeClr val="tx1"/>
                </a:solidFill>
              </a:rPr>
              <a:t> </a:t>
            </a:r>
          </a:p>
          <a:p>
            <a:pPr algn="ctr"/>
            <a:r>
              <a:rPr lang="en-GB" sz="900" b="1" dirty="0" smtClean="0">
                <a:solidFill>
                  <a:schemeClr val="tx1"/>
                </a:solidFill>
              </a:rPr>
              <a:t>EXAMPLE </a:t>
            </a:r>
            <a:r>
              <a:rPr lang="en-GB" sz="900" b="1" dirty="0">
                <a:solidFill>
                  <a:schemeClr val="tx1"/>
                </a:solidFill>
              </a:rPr>
              <a:t>3 </a:t>
            </a:r>
            <a:r>
              <a:rPr lang="en-GB" sz="900" dirty="0">
                <a:solidFill>
                  <a:schemeClr val="tx1"/>
                </a:solidFill>
              </a:rPr>
              <a:t>–shows how long </a:t>
            </a:r>
            <a:r>
              <a:rPr lang="en-GB" sz="900" dirty="0" smtClean="0">
                <a:solidFill>
                  <a:schemeClr val="tx1"/>
                </a:solidFill>
              </a:rPr>
              <a:t>the proposal  </a:t>
            </a:r>
            <a:r>
              <a:rPr lang="en-GB" sz="900" dirty="0">
                <a:solidFill>
                  <a:schemeClr val="tx1"/>
                </a:solidFill>
              </a:rPr>
              <a:t>information is retained by the finance </a:t>
            </a:r>
            <a:r>
              <a:rPr lang="en-GB" sz="900" dirty="0" smtClean="0">
                <a:solidFill>
                  <a:schemeClr val="tx1"/>
                </a:solidFill>
              </a:rPr>
              <a:t>company.</a:t>
            </a:r>
          </a:p>
          <a:p>
            <a:pPr algn="ctr"/>
            <a:r>
              <a:rPr lang="en-GB" sz="900" dirty="0" smtClean="0">
                <a:solidFill>
                  <a:schemeClr val="tx1"/>
                </a:solidFill>
              </a:rPr>
              <a:t>Approval/declined or termed information is passed to sales executive verbally or via </a:t>
            </a:r>
            <a:r>
              <a:rPr lang="en-GB" sz="900" dirty="0">
                <a:solidFill>
                  <a:schemeClr val="tx1"/>
                </a:solidFill>
              </a:rPr>
              <a:t>email. </a:t>
            </a:r>
            <a:r>
              <a:rPr lang="en-GB" sz="900" dirty="0" smtClean="0">
                <a:solidFill>
                  <a:schemeClr val="tx1"/>
                </a:solidFill>
              </a:rPr>
              <a:t>Emails are </a:t>
            </a:r>
            <a:r>
              <a:rPr lang="en-GB" sz="900" dirty="0">
                <a:solidFill>
                  <a:schemeClr val="tx1"/>
                </a:solidFill>
              </a:rPr>
              <a:t>stored on PFS – outlook indefinitely. </a:t>
            </a:r>
            <a:endParaRPr lang="en-GB" sz="900" dirty="0">
              <a:solidFill>
                <a:schemeClr val="tx1"/>
              </a:solidFill>
            </a:endParaRPr>
          </a:p>
        </p:txBody>
      </p:sp>
      <p:sp>
        <p:nvSpPr>
          <p:cNvPr id="14" name="Rectangle 13">
            <a:extLst>
              <a:ext uri="{FF2B5EF4-FFF2-40B4-BE49-F238E27FC236}">
                <a16:creationId xmlns:a16="http://schemas.microsoft.com/office/drawing/2014/main" xmlns="" id="{66CC7D4E-F0F7-45AA-9329-5100EF9D5B5B}"/>
              </a:ext>
            </a:extLst>
          </p:cNvPr>
          <p:cNvSpPr/>
          <p:nvPr/>
        </p:nvSpPr>
        <p:spPr>
          <a:xfrm>
            <a:off x="4075137" y="5730304"/>
            <a:ext cx="3743952" cy="651024"/>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path path="circle">
              <a:fillToRect l="100000" t="100000"/>
            </a:path>
            <a:tileRect r="-100000" b="-100000"/>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Finance documents are printed and given to the sales executives via email, by hand or the documents are signed on-line by the customer at the dealership, depending on the finance companies process.</a:t>
            </a:r>
            <a:endParaRPr lang="en-GB" sz="900" dirty="0">
              <a:solidFill>
                <a:schemeClr val="tx1"/>
              </a:solidFill>
            </a:endParaRPr>
          </a:p>
        </p:txBody>
      </p:sp>
      <p:sp>
        <p:nvSpPr>
          <p:cNvPr id="17" name="Arrow: Right 16">
            <a:extLst>
              <a:ext uri="{FF2B5EF4-FFF2-40B4-BE49-F238E27FC236}">
                <a16:creationId xmlns:a16="http://schemas.microsoft.com/office/drawing/2014/main" xmlns="" id="{E82A7FCC-A884-42DF-BE1E-907B50D8C534}"/>
              </a:ext>
            </a:extLst>
          </p:cNvPr>
          <p:cNvSpPr/>
          <p:nvPr/>
        </p:nvSpPr>
        <p:spPr>
          <a:xfrm rot="5400000">
            <a:off x="2099930" y="1620630"/>
            <a:ext cx="215273" cy="288033"/>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8" name="Arrow: Right 17">
            <a:extLst>
              <a:ext uri="{FF2B5EF4-FFF2-40B4-BE49-F238E27FC236}">
                <a16:creationId xmlns:a16="http://schemas.microsoft.com/office/drawing/2014/main" xmlns="" id="{4D8E686B-6816-4C51-9430-F9189D88B497}"/>
              </a:ext>
            </a:extLst>
          </p:cNvPr>
          <p:cNvSpPr/>
          <p:nvPr/>
        </p:nvSpPr>
        <p:spPr>
          <a:xfrm rot="5400000">
            <a:off x="5665233" y="1629509"/>
            <a:ext cx="216024" cy="26952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1" name="Rectangle 20">
            <a:extLst>
              <a:ext uri="{FF2B5EF4-FFF2-40B4-BE49-F238E27FC236}">
                <a16:creationId xmlns:a16="http://schemas.microsoft.com/office/drawing/2014/main" xmlns="" id="{AB6FC4AA-C375-44A3-9479-2B108CA72FF6}"/>
              </a:ext>
            </a:extLst>
          </p:cNvPr>
          <p:cNvSpPr/>
          <p:nvPr/>
        </p:nvSpPr>
        <p:spPr>
          <a:xfrm>
            <a:off x="263351" y="3933056"/>
            <a:ext cx="3711942" cy="223224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path path="circle">
              <a:fillToRect l="100000" t="100000"/>
            </a:path>
            <a:tileRect r="-100000" b="-100000"/>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900" dirty="0" smtClean="0">
                <a:solidFill>
                  <a:schemeClr val="tx1"/>
                </a:solidFill>
              </a:rPr>
              <a:t>If the information </a:t>
            </a:r>
            <a:r>
              <a:rPr lang="en-GB" sz="900" dirty="0" smtClean="0">
                <a:solidFill>
                  <a:schemeClr val="tx1"/>
                </a:solidFill>
              </a:rPr>
              <a:t>is </a:t>
            </a:r>
            <a:r>
              <a:rPr lang="en-GB" sz="900" dirty="0" smtClean="0">
                <a:solidFill>
                  <a:schemeClr val="tx1"/>
                </a:solidFill>
              </a:rPr>
              <a:t>given </a:t>
            </a:r>
            <a:r>
              <a:rPr lang="en-GB" sz="900" dirty="0" smtClean="0">
                <a:solidFill>
                  <a:schemeClr val="tx1"/>
                </a:solidFill>
              </a:rPr>
              <a:t>over </a:t>
            </a:r>
            <a:r>
              <a:rPr lang="en-GB" sz="900" dirty="0">
                <a:solidFill>
                  <a:schemeClr val="tx1"/>
                </a:solidFill>
              </a:rPr>
              <a:t>the </a:t>
            </a:r>
            <a:r>
              <a:rPr lang="en-GB" sz="900" dirty="0" smtClean="0">
                <a:solidFill>
                  <a:schemeClr val="tx1"/>
                </a:solidFill>
              </a:rPr>
              <a:t>phone, </a:t>
            </a:r>
            <a:r>
              <a:rPr lang="en-GB" sz="900" dirty="0" smtClean="0">
                <a:solidFill>
                  <a:schemeClr val="tx1"/>
                </a:solidFill>
              </a:rPr>
              <a:t>it is </a:t>
            </a:r>
            <a:r>
              <a:rPr lang="en-GB" sz="900" dirty="0">
                <a:solidFill>
                  <a:schemeClr val="tx1"/>
                </a:solidFill>
              </a:rPr>
              <a:t>typed straight onto a 3</a:t>
            </a:r>
            <a:r>
              <a:rPr lang="en-GB" sz="900" baseline="30000" dirty="0">
                <a:solidFill>
                  <a:schemeClr val="tx1"/>
                </a:solidFill>
              </a:rPr>
              <a:t>rd</a:t>
            </a:r>
            <a:r>
              <a:rPr lang="en-GB" sz="900" dirty="0">
                <a:solidFill>
                  <a:schemeClr val="tx1"/>
                </a:solidFill>
              </a:rPr>
              <a:t> party finance system and saved. </a:t>
            </a:r>
            <a:endParaRPr lang="en-GB" sz="900" dirty="0" smtClean="0">
              <a:solidFill>
                <a:schemeClr val="tx1"/>
              </a:solidFill>
            </a:endParaRPr>
          </a:p>
          <a:p>
            <a:r>
              <a:rPr lang="en-GB" sz="900" dirty="0" smtClean="0">
                <a:solidFill>
                  <a:schemeClr val="tx1"/>
                </a:solidFill>
              </a:rPr>
              <a:t>Information </a:t>
            </a:r>
            <a:r>
              <a:rPr lang="en-GB" sz="900" dirty="0" smtClean="0">
                <a:solidFill>
                  <a:schemeClr val="tx1"/>
                </a:solidFill>
              </a:rPr>
              <a:t>via email is transferred to a 3</a:t>
            </a:r>
            <a:r>
              <a:rPr lang="en-GB" sz="900" baseline="30000" dirty="0" smtClean="0">
                <a:solidFill>
                  <a:schemeClr val="tx1"/>
                </a:solidFill>
              </a:rPr>
              <a:t>rd</a:t>
            </a:r>
            <a:r>
              <a:rPr lang="en-GB" sz="900" dirty="0" smtClean="0">
                <a:solidFill>
                  <a:schemeClr val="tx1"/>
                </a:solidFill>
              </a:rPr>
              <a:t> party finance system and saved</a:t>
            </a:r>
            <a:r>
              <a:rPr lang="en-GB" sz="900" dirty="0" smtClean="0">
                <a:solidFill>
                  <a:schemeClr val="tx1"/>
                </a:solidFill>
              </a:rPr>
              <a:t>.</a:t>
            </a:r>
          </a:p>
          <a:p>
            <a:endParaRPr lang="en-GB" sz="900" dirty="0" smtClean="0">
              <a:solidFill>
                <a:schemeClr val="tx1"/>
              </a:solidFill>
            </a:endParaRPr>
          </a:p>
          <a:p>
            <a:r>
              <a:rPr lang="en-GB" sz="900" dirty="0" smtClean="0">
                <a:solidFill>
                  <a:schemeClr val="tx1"/>
                </a:solidFill>
              </a:rPr>
              <a:t>A printed </a:t>
            </a:r>
            <a:r>
              <a:rPr lang="en-GB" sz="900" dirty="0">
                <a:solidFill>
                  <a:schemeClr val="tx1"/>
                </a:solidFill>
              </a:rPr>
              <a:t>copy of </a:t>
            </a:r>
            <a:r>
              <a:rPr lang="en-GB" sz="900" dirty="0" smtClean="0">
                <a:solidFill>
                  <a:schemeClr val="tx1"/>
                </a:solidFill>
              </a:rPr>
              <a:t>the quotation </a:t>
            </a:r>
            <a:r>
              <a:rPr lang="en-GB" sz="900" dirty="0" smtClean="0">
                <a:solidFill>
                  <a:schemeClr val="tx1"/>
                </a:solidFill>
              </a:rPr>
              <a:t>is generated and  </a:t>
            </a:r>
            <a:r>
              <a:rPr lang="en-GB" sz="900" dirty="0">
                <a:solidFill>
                  <a:schemeClr val="tx1"/>
                </a:solidFill>
              </a:rPr>
              <a:t>kept in a quotation file at </a:t>
            </a:r>
            <a:r>
              <a:rPr lang="en-GB" sz="900" dirty="0" smtClean="0">
                <a:solidFill>
                  <a:schemeClr val="tx1"/>
                </a:solidFill>
              </a:rPr>
              <a:t>PFS for 2 months </a:t>
            </a:r>
            <a:r>
              <a:rPr lang="en-GB" sz="900" dirty="0">
                <a:solidFill>
                  <a:schemeClr val="tx1"/>
                </a:solidFill>
              </a:rPr>
              <a:t>and a copy emailed to the sales executive</a:t>
            </a:r>
            <a:r>
              <a:rPr lang="en-GB" sz="900" dirty="0" smtClean="0">
                <a:solidFill>
                  <a:schemeClr val="tx1"/>
                </a:solidFill>
              </a:rPr>
              <a:t>. </a:t>
            </a:r>
          </a:p>
          <a:p>
            <a:r>
              <a:rPr lang="en-GB" sz="900" dirty="0" smtClean="0">
                <a:solidFill>
                  <a:schemeClr val="tx1"/>
                </a:solidFill>
              </a:rPr>
              <a:t>The email sent from PFS to the Sales Exec is kept </a:t>
            </a:r>
            <a:r>
              <a:rPr lang="en-GB" sz="900" dirty="0" smtClean="0">
                <a:solidFill>
                  <a:schemeClr val="tx1"/>
                </a:solidFill>
              </a:rPr>
              <a:t>on PFS outlook indefinitely.</a:t>
            </a:r>
            <a:endParaRPr lang="en-GB" sz="900" dirty="0" smtClean="0">
              <a:solidFill>
                <a:schemeClr val="tx1"/>
              </a:solidFill>
            </a:endParaRPr>
          </a:p>
          <a:p>
            <a:pPr algn="ctr"/>
            <a:r>
              <a:rPr lang="en-GB" sz="900" b="1" dirty="0">
                <a:solidFill>
                  <a:schemeClr val="tx1"/>
                </a:solidFill>
              </a:rPr>
              <a:t>EXAMPLE 2 – CUSTOMERS </a:t>
            </a:r>
            <a:r>
              <a:rPr lang="en-GB" sz="900" b="1" dirty="0" smtClean="0">
                <a:solidFill>
                  <a:schemeClr val="tx1"/>
                </a:solidFill>
              </a:rPr>
              <a:t>QUOTATIONS</a:t>
            </a:r>
            <a:endParaRPr lang="en-GB" sz="900" dirty="0">
              <a:solidFill>
                <a:schemeClr val="tx1"/>
              </a:solidFill>
            </a:endParaRPr>
          </a:p>
          <a:p>
            <a:r>
              <a:rPr lang="en-GB" sz="900" b="1" dirty="0" smtClean="0">
                <a:solidFill>
                  <a:schemeClr val="tx1"/>
                </a:solidFill>
              </a:rPr>
              <a:t>EXAMPLE 3-  </a:t>
            </a:r>
            <a:r>
              <a:rPr lang="en-GB" sz="900" dirty="0" smtClean="0">
                <a:solidFill>
                  <a:schemeClr val="tx1"/>
                </a:solidFill>
              </a:rPr>
              <a:t>Shows </a:t>
            </a:r>
            <a:r>
              <a:rPr lang="en-GB" sz="900" dirty="0" smtClean="0">
                <a:solidFill>
                  <a:schemeClr val="tx1"/>
                </a:solidFill>
              </a:rPr>
              <a:t>how long the c</a:t>
            </a:r>
            <a:r>
              <a:rPr lang="en-GB" sz="900" dirty="0" smtClean="0">
                <a:solidFill>
                  <a:schemeClr val="tx1"/>
                </a:solidFill>
              </a:rPr>
              <a:t>ustomer quotes are retained by the relevant finance company.</a:t>
            </a:r>
          </a:p>
          <a:p>
            <a:endParaRPr lang="en-GB" sz="900" b="1" dirty="0" smtClean="0">
              <a:solidFill>
                <a:schemeClr val="tx1"/>
              </a:solidFill>
            </a:endParaRPr>
          </a:p>
          <a:p>
            <a:pPr algn="ctr"/>
            <a:r>
              <a:rPr lang="en-GB" sz="800" dirty="0" smtClean="0">
                <a:solidFill>
                  <a:schemeClr val="tx1"/>
                </a:solidFill>
              </a:rPr>
              <a:t> (Not all 3</a:t>
            </a:r>
            <a:r>
              <a:rPr lang="en-GB" sz="800" baseline="30000" dirty="0" smtClean="0">
                <a:solidFill>
                  <a:schemeClr val="tx1"/>
                </a:solidFill>
              </a:rPr>
              <a:t>rd</a:t>
            </a:r>
            <a:r>
              <a:rPr lang="en-GB" sz="800" dirty="0" smtClean="0">
                <a:solidFill>
                  <a:schemeClr val="tx1"/>
                </a:solidFill>
              </a:rPr>
              <a:t> party finance companies print name and address  information on quotes)</a:t>
            </a:r>
            <a:endParaRPr lang="en-GB" sz="800" dirty="0">
              <a:solidFill>
                <a:schemeClr val="tx1"/>
              </a:solidFill>
            </a:endParaRPr>
          </a:p>
          <a:p>
            <a:pPr algn="ctr"/>
            <a:endParaRPr lang="en-GB" sz="1050" i="1" dirty="0">
              <a:solidFill>
                <a:schemeClr val="tx1"/>
              </a:solidFill>
            </a:endParaRPr>
          </a:p>
        </p:txBody>
      </p:sp>
      <p:sp>
        <p:nvSpPr>
          <p:cNvPr id="23" name="Rectangle 22">
            <a:extLst>
              <a:ext uri="{FF2B5EF4-FFF2-40B4-BE49-F238E27FC236}">
                <a16:creationId xmlns:a16="http://schemas.microsoft.com/office/drawing/2014/main" xmlns="" id="{B09F9BC5-DA3A-4D12-8BBC-3F615E8C4842}"/>
              </a:ext>
            </a:extLst>
          </p:cNvPr>
          <p:cNvSpPr/>
          <p:nvPr/>
        </p:nvSpPr>
        <p:spPr>
          <a:xfrm>
            <a:off x="7856666" y="1052736"/>
            <a:ext cx="3711942" cy="149951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path path="circle">
              <a:fillToRect l="100000" t="100000"/>
            </a:path>
            <a:tileRect r="-100000" b="-100000"/>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VWFS &amp; NISSAN NOT UNDER NORMAL PFS PROCEDURE</a:t>
            </a:r>
          </a:p>
          <a:p>
            <a:pPr algn="ctr"/>
            <a:r>
              <a:rPr lang="en-GB" sz="900" dirty="0" smtClean="0">
                <a:solidFill>
                  <a:schemeClr val="tx1"/>
                </a:solidFill>
              </a:rPr>
              <a:t>Customer signs finance documents manually or on-line and provides ID/Proofs.</a:t>
            </a:r>
          </a:p>
          <a:p>
            <a:pPr algn="ctr"/>
            <a:r>
              <a:rPr lang="en-GB" sz="900" dirty="0" smtClean="0">
                <a:solidFill>
                  <a:schemeClr val="tx1"/>
                </a:solidFill>
              </a:rPr>
              <a:t>Vauxhall debit/credit card slip is used to take customer card details for Vauxhall deals.  </a:t>
            </a:r>
          </a:p>
          <a:p>
            <a:pPr algn="ctr"/>
            <a:r>
              <a:rPr lang="en-GB" sz="900" b="1" dirty="0" smtClean="0">
                <a:solidFill>
                  <a:schemeClr val="tx1"/>
                </a:solidFill>
              </a:rPr>
              <a:t>EXAMPLE 6</a:t>
            </a:r>
          </a:p>
          <a:p>
            <a:pPr algn="ctr"/>
            <a:r>
              <a:rPr lang="en-GB" sz="900" dirty="0" smtClean="0">
                <a:solidFill>
                  <a:schemeClr val="tx1"/>
                </a:solidFill>
              </a:rPr>
              <a:t>Debit/Credit card numbers are blacked out on copies  taken by sales executives for other finance companies. </a:t>
            </a:r>
          </a:p>
          <a:p>
            <a:pPr algn="ctr"/>
            <a:r>
              <a:rPr lang="en-GB" sz="900" dirty="0" smtClean="0">
                <a:solidFill>
                  <a:schemeClr val="tx1"/>
                </a:solidFill>
              </a:rPr>
              <a:t>DVL’s are scanned and stamped for authentication.</a:t>
            </a:r>
            <a:endParaRPr lang="en-GB" sz="900" dirty="0">
              <a:solidFill>
                <a:schemeClr val="tx1"/>
              </a:solidFill>
            </a:endParaRPr>
          </a:p>
        </p:txBody>
      </p:sp>
      <p:sp>
        <p:nvSpPr>
          <p:cNvPr id="29" name="Rectangle 28">
            <a:extLst>
              <a:ext uri="{FF2B5EF4-FFF2-40B4-BE49-F238E27FC236}">
                <a16:creationId xmlns:a16="http://schemas.microsoft.com/office/drawing/2014/main" xmlns="" id="{11D2E943-70B4-4C14-B8AC-4C92B8F5362F}"/>
              </a:ext>
            </a:extLst>
          </p:cNvPr>
          <p:cNvSpPr/>
          <p:nvPr/>
        </p:nvSpPr>
        <p:spPr>
          <a:xfrm>
            <a:off x="263351" y="1923665"/>
            <a:ext cx="3694101" cy="1524645"/>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path path="circle">
              <a:fillToRect l="100000" t="100000"/>
            </a:path>
            <a:tileRect r="-100000" b="-100000"/>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a:solidFill>
                  <a:schemeClr val="tx1"/>
                </a:solidFill>
              </a:rPr>
              <a:t>The </a:t>
            </a:r>
            <a:r>
              <a:rPr lang="en-GB" sz="900" dirty="0" smtClean="0">
                <a:solidFill>
                  <a:schemeClr val="tx1"/>
                </a:solidFill>
              </a:rPr>
              <a:t>following </a:t>
            </a:r>
            <a:r>
              <a:rPr lang="en-GB" sz="900" dirty="0">
                <a:solidFill>
                  <a:schemeClr val="tx1"/>
                </a:solidFill>
              </a:rPr>
              <a:t>information </a:t>
            </a:r>
            <a:r>
              <a:rPr lang="en-GB" sz="900" dirty="0" smtClean="0">
                <a:solidFill>
                  <a:schemeClr val="tx1"/>
                </a:solidFill>
              </a:rPr>
              <a:t> is  given to PFS to produce the quote:</a:t>
            </a:r>
            <a:endParaRPr lang="en-GB" sz="900" dirty="0">
              <a:solidFill>
                <a:schemeClr val="tx1"/>
              </a:solidFill>
            </a:endParaRPr>
          </a:p>
          <a:p>
            <a:pPr marL="171450" indent="-171450">
              <a:buFont typeface="Arial" panose="020B0604020202020204" pitchFamily="34" charset="0"/>
              <a:buChar char="•"/>
            </a:pPr>
            <a:r>
              <a:rPr lang="en-GB" sz="900" dirty="0">
                <a:solidFill>
                  <a:schemeClr val="tx1"/>
                </a:solidFill>
              </a:rPr>
              <a:t>Customer </a:t>
            </a:r>
            <a:r>
              <a:rPr lang="en-GB" sz="900" dirty="0" smtClean="0">
                <a:solidFill>
                  <a:schemeClr val="tx1"/>
                </a:solidFill>
              </a:rPr>
              <a:t>name</a:t>
            </a:r>
          </a:p>
          <a:p>
            <a:pPr marL="171450" indent="-171450">
              <a:buFont typeface="Arial" panose="020B0604020202020204" pitchFamily="34" charset="0"/>
              <a:buChar char="•"/>
            </a:pPr>
            <a:r>
              <a:rPr lang="en-GB" sz="900" dirty="0" smtClean="0">
                <a:solidFill>
                  <a:schemeClr val="tx1"/>
                </a:solidFill>
              </a:rPr>
              <a:t>Customer address (not always given)</a:t>
            </a:r>
            <a:endParaRPr lang="en-GB" sz="900" dirty="0">
              <a:solidFill>
                <a:schemeClr val="tx1"/>
              </a:solidFill>
            </a:endParaRPr>
          </a:p>
          <a:p>
            <a:pPr marL="171450" indent="-171450">
              <a:buFont typeface="Arial" panose="020B0604020202020204" pitchFamily="34" charset="0"/>
              <a:buChar char="•"/>
            </a:pPr>
            <a:r>
              <a:rPr lang="en-GB" sz="900" dirty="0">
                <a:solidFill>
                  <a:schemeClr val="tx1"/>
                </a:solidFill>
              </a:rPr>
              <a:t>Vehicle details</a:t>
            </a:r>
          </a:p>
          <a:p>
            <a:pPr marL="171450" indent="-171450">
              <a:buFont typeface="Arial" panose="020B0604020202020204" pitchFamily="34" charset="0"/>
              <a:buChar char="•"/>
            </a:pPr>
            <a:r>
              <a:rPr lang="en-GB" sz="900" dirty="0">
                <a:solidFill>
                  <a:schemeClr val="tx1"/>
                </a:solidFill>
              </a:rPr>
              <a:t>Finance type required (HP, PCP, </a:t>
            </a:r>
            <a:r>
              <a:rPr lang="en-GB" sz="900" dirty="0" err="1">
                <a:solidFill>
                  <a:schemeClr val="tx1"/>
                </a:solidFill>
              </a:rPr>
              <a:t>etc</a:t>
            </a:r>
            <a:r>
              <a:rPr lang="en-GB" sz="900" dirty="0">
                <a:solidFill>
                  <a:schemeClr val="tx1"/>
                </a:solidFill>
              </a:rPr>
              <a:t>)</a:t>
            </a:r>
          </a:p>
          <a:p>
            <a:pPr marL="171450" indent="-171450">
              <a:buFont typeface="Arial" panose="020B0604020202020204" pitchFamily="34" charset="0"/>
              <a:buChar char="•"/>
            </a:pPr>
            <a:r>
              <a:rPr lang="en-GB" sz="900" dirty="0">
                <a:solidFill>
                  <a:schemeClr val="tx1"/>
                </a:solidFill>
              </a:rPr>
              <a:t>Figures (vehicle price, deposits, term, rate</a:t>
            </a:r>
            <a:r>
              <a:rPr lang="en-GB" sz="900" dirty="0" smtClean="0">
                <a:solidFill>
                  <a:schemeClr val="tx1"/>
                </a:solidFill>
              </a:rPr>
              <a:t>).</a:t>
            </a:r>
          </a:p>
          <a:p>
            <a:endParaRPr lang="en-GB" sz="900" dirty="0">
              <a:solidFill>
                <a:schemeClr val="tx1"/>
              </a:solidFill>
            </a:endParaRPr>
          </a:p>
          <a:p>
            <a:pPr algn="ctr"/>
            <a:r>
              <a:rPr lang="en-GB" sz="900" dirty="0" smtClean="0">
                <a:solidFill>
                  <a:schemeClr val="tx1"/>
                </a:solidFill>
              </a:rPr>
              <a:t>If the quote is requested via an email the information is </a:t>
            </a:r>
            <a:r>
              <a:rPr lang="en-GB" sz="900" dirty="0">
                <a:solidFill>
                  <a:schemeClr val="tx1"/>
                </a:solidFill>
              </a:rPr>
              <a:t>stored on PFS </a:t>
            </a:r>
            <a:r>
              <a:rPr lang="en-GB" sz="900" dirty="0" smtClean="0">
                <a:solidFill>
                  <a:schemeClr val="tx1"/>
                </a:solidFill>
              </a:rPr>
              <a:t>- outlook indefinitely. </a:t>
            </a:r>
          </a:p>
          <a:p>
            <a:pPr algn="ctr"/>
            <a:r>
              <a:rPr lang="en-GB" sz="900" b="1" dirty="0" smtClean="0">
                <a:solidFill>
                  <a:schemeClr val="tx1"/>
                </a:solidFill>
              </a:rPr>
              <a:t>EXAMPLE 1 ATTACHED</a:t>
            </a:r>
            <a:endParaRPr lang="en-GB" sz="900" b="1" dirty="0">
              <a:solidFill>
                <a:schemeClr val="tx1"/>
              </a:solidFill>
            </a:endParaRPr>
          </a:p>
        </p:txBody>
      </p:sp>
      <p:sp>
        <p:nvSpPr>
          <p:cNvPr id="30" name="Rectangle 29">
            <a:extLst>
              <a:ext uri="{FF2B5EF4-FFF2-40B4-BE49-F238E27FC236}">
                <a16:creationId xmlns:a16="http://schemas.microsoft.com/office/drawing/2014/main" xmlns="" id="{C4876F2C-7D0B-49DA-A31C-D95B49C056FE}"/>
              </a:ext>
            </a:extLst>
          </p:cNvPr>
          <p:cNvSpPr/>
          <p:nvPr/>
        </p:nvSpPr>
        <p:spPr>
          <a:xfrm>
            <a:off x="4036029" y="3789040"/>
            <a:ext cx="3711942" cy="502463"/>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path path="circle">
              <a:fillToRect l="100000" t="100000"/>
            </a:path>
            <a:tileRect r="-100000" b="-100000"/>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800" dirty="0" smtClean="0">
                <a:solidFill>
                  <a:schemeClr val="tx1"/>
                </a:solidFill>
              </a:rPr>
              <a:t>A customer information form and flow diagram is  created for the customer file.</a:t>
            </a:r>
          </a:p>
          <a:p>
            <a:pPr algn="ctr"/>
            <a:r>
              <a:rPr lang="en-GB" sz="800" b="1" dirty="0" smtClean="0">
                <a:solidFill>
                  <a:schemeClr val="tx1"/>
                </a:solidFill>
              </a:rPr>
              <a:t>EXAMPLE 5  - </a:t>
            </a:r>
            <a:r>
              <a:rPr lang="en-GB" sz="800" dirty="0" smtClean="0">
                <a:solidFill>
                  <a:schemeClr val="tx1"/>
                </a:solidFill>
              </a:rPr>
              <a:t>Information/flow diagram</a:t>
            </a:r>
          </a:p>
          <a:p>
            <a:pPr algn="ctr"/>
            <a:r>
              <a:rPr lang="en-GB" sz="800" b="1" dirty="0" smtClean="0">
                <a:solidFill>
                  <a:schemeClr val="tx1"/>
                </a:solidFill>
              </a:rPr>
              <a:t> </a:t>
            </a:r>
            <a:r>
              <a:rPr lang="en-GB" sz="800" dirty="0" smtClean="0">
                <a:solidFill>
                  <a:schemeClr val="tx1"/>
                </a:solidFill>
              </a:rPr>
              <a:t>Customer proposal information is keyed onto 3</a:t>
            </a:r>
            <a:r>
              <a:rPr lang="en-GB" sz="800" baseline="30000" dirty="0" smtClean="0">
                <a:solidFill>
                  <a:schemeClr val="tx1"/>
                </a:solidFill>
              </a:rPr>
              <a:t>rd</a:t>
            </a:r>
            <a:r>
              <a:rPr lang="en-GB" sz="800" dirty="0" smtClean="0">
                <a:solidFill>
                  <a:schemeClr val="tx1"/>
                </a:solidFill>
              </a:rPr>
              <a:t> Party Finance  Company  System.</a:t>
            </a:r>
          </a:p>
          <a:p>
            <a:pPr algn="ctr"/>
            <a:endParaRPr lang="en-GB" sz="800" dirty="0">
              <a:solidFill>
                <a:schemeClr val="tx1"/>
              </a:solidFill>
            </a:endParaRPr>
          </a:p>
        </p:txBody>
      </p:sp>
      <p:sp>
        <p:nvSpPr>
          <p:cNvPr id="32" name="Rectangle 31">
            <a:extLst>
              <a:ext uri="{FF2B5EF4-FFF2-40B4-BE49-F238E27FC236}">
                <a16:creationId xmlns:a16="http://schemas.microsoft.com/office/drawing/2014/main" xmlns="" id="{5F372801-700C-4798-8E70-FABE38151EB8}"/>
              </a:ext>
            </a:extLst>
          </p:cNvPr>
          <p:cNvSpPr/>
          <p:nvPr/>
        </p:nvSpPr>
        <p:spPr>
          <a:xfrm>
            <a:off x="7856666" y="2780928"/>
            <a:ext cx="3711942" cy="1619183"/>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path path="circle">
              <a:fillToRect l="100000" t="100000"/>
            </a:path>
            <a:tileRect r="-100000" b="-100000"/>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Customer signed documents are passed to PFS manually or </a:t>
            </a:r>
            <a:r>
              <a:rPr lang="en-GB" sz="900" dirty="0" smtClean="0">
                <a:solidFill>
                  <a:schemeClr val="tx1"/>
                </a:solidFill>
              </a:rPr>
              <a:t>via email for the </a:t>
            </a:r>
            <a:r>
              <a:rPr lang="en-GB" sz="900" dirty="0" err="1" smtClean="0">
                <a:solidFill>
                  <a:schemeClr val="tx1"/>
                </a:solidFill>
              </a:rPr>
              <a:t>payout</a:t>
            </a:r>
            <a:r>
              <a:rPr lang="en-GB" sz="900" dirty="0" smtClean="0">
                <a:solidFill>
                  <a:schemeClr val="tx1"/>
                </a:solidFill>
              </a:rPr>
              <a:t> process.</a:t>
            </a:r>
          </a:p>
          <a:p>
            <a:pPr algn="ctr"/>
            <a:r>
              <a:rPr lang="en-GB" sz="900" dirty="0" smtClean="0">
                <a:solidFill>
                  <a:schemeClr val="tx1"/>
                </a:solidFill>
              </a:rPr>
              <a:t>Emails/scans are retained on PFS email – </a:t>
            </a:r>
            <a:r>
              <a:rPr lang="en-GB" sz="900" dirty="0" err="1" smtClean="0">
                <a:solidFill>
                  <a:schemeClr val="tx1"/>
                </a:solidFill>
              </a:rPr>
              <a:t>indefinately</a:t>
            </a:r>
            <a:r>
              <a:rPr lang="en-GB" sz="900" dirty="0" smtClean="0">
                <a:solidFill>
                  <a:schemeClr val="tx1"/>
                </a:solidFill>
              </a:rPr>
              <a:t>.</a:t>
            </a:r>
          </a:p>
          <a:p>
            <a:pPr algn="ctr"/>
            <a:r>
              <a:rPr lang="en-GB" sz="900" dirty="0" smtClean="0">
                <a:solidFill>
                  <a:schemeClr val="tx1"/>
                </a:solidFill>
              </a:rPr>
              <a:t>Signed documents are uploaded to our computers and then uploaded to the finance companies system or faxed to the finance company.</a:t>
            </a:r>
          </a:p>
          <a:p>
            <a:pPr algn="ctr"/>
            <a:endParaRPr lang="en-GB" sz="900" dirty="0" smtClean="0">
              <a:solidFill>
                <a:schemeClr val="tx1"/>
              </a:solidFill>
            </a:endParaRPr>
          </a:p>
          <a:p>
            <a:pPr algn="ctr"/>
            <a:r>
              <a:rPr lang="en-GB" sz="1050" dirty="0" smtClean="0">
                <a:solidFill>
                  <a:schemeClr val="tx1"/>
                </a:solidFill>
              </a:rPr>
              <a:t>C</a:t>
            </a:r>
            <a:r>
              <a:rPr lang="en-GB" sz="900" dirty="0" smtClean="0">
                <a:solidFill>
                  <a:schemeClr val="tx1"/>
                </a:solidFill>
              </a:rPr>
              <a:t>opies </a:t>
            </a:r>
            <a:r>
              <a:rPr lang="en-GB" sz="900" dirty="0" smtClean="0">
                <a:solidFill>
                  <a:schemeClr val="tx1"/>
                </a:solidFill>
              </a:rPr>
              <a:t>of signed finance documents </a:t>
            </a:r>
            <a:r>
              <a:rPr lang="en-GB" sz="900" dirty="0" smtClean="0">
                <a:solidFill>
                  <a:schemeClr val="tx1"/>
                </a:solidFill>
              </a:rPr>
              <a:t>and proofs are store </a:t>
            </a:r>
            <a:r>
              <a:rPr lang="en-GB" sz="900" dirty="0" smtClean="0">
                <a:solidFill>
                  <a:schemeClr val="tx1"/>
                </a:solidFill>
              </a:rPr>
              <a:t>in Platinum’s customer deal file for 11 years</a:t>
            </a:r>
            <a:r>
              <a:rPr lang="en-GB" sz="900" dirty="0" smtClean="0">
                <a:solidFill>
                  <a:schemeClr val="tx1"/>
                </a:solidFill>
              </a:rPr>
              <a:t>.</a:t>
            </a:r>
          </a:p>
          <a:p>
            <a:pPr algn="ctr"/>
            <a:r>
              <a:rPr lang="en-GB" sz="900" b="1" dirty="0" smtClean="0">
                <a:solidFill>
                  <a:schemeClr val="tx1"/>
                </a:solidFill>
              </a:rPr>
              <a:t>EXAMPLE 3 </a:t>
            </a:r>
            <a:r>
              <a:rPr lang="en-GB" sz="900" dirty="0" smtClean="0">
                <a:solidFill>
                  <a:schemeClr val="tx1"/>
                </a:solidFill>
              </a:rPr>
              <a:t>– Shows how long each finance company retains the customers finance documents.</a:t>
            </a:r>
          </a:p>
          <a:p>
            <a:pPr algn="ctr"/>
            <a:endParaRPr lang="en-GB" sz="900" dirty="0">
              <a:solidFill>
                <a:schemeClr val="tx1"/>
              </a:solidFill>
            </a:endParaRPr>
          </a:p>
        </p:txBody>
      </p:sp>
      <p:sp>
        <p:nvSpPr>
          <p:cNvPr id="46" name="Arrow: Right 45">
            <a:extLst>
              <a:ext uri="{FF2B5EF4-FFF2-40B4-BE49-F238E27FC236}">
                <a16:creationId xmlns:a16="http://schemas.microsoft.com/office/drawing/2014/main" xmlns="" id="{AB17747B-1E93-4A0D-862D-E437DA074903}"/>
              </a:ext>
            </a:extLst>
          </p:cNvPr>
          <p:cNvSpPr/>
          <p:nvPr/>
        </p:nvSpPr>
        <p:spPr>
          <a:xfrm rot="5400000">
            <a:off x="5675480" y="3489480"/>
            <a:ext cx="216024" cy="23908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4" name="Rectangle 23">
            <a:extLst>
              <a:ext uri="{FF2B5EF4-FFF2-40B4-BE49-F238E27FC236}">
                <a16:creationId xmlns:a16="http://schemas.microsoft.com/office/drawing/2014/main" xmlns="" id="{11D2E943-70B4-4C14-B8AC-4C92B8F5362F}"/>
              </a:ext>
            </a:extLst>
          </p:cNvPr>
          <p:cNvSpPr/>
          <p:nvPr/>
        </p:nvSpPr>
        <p:spPr>
          <a:xfrm>
            <a:off x="4005989" y="1065388"/>
            <a:ext cx="3711942" cy="546318"/>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path path="circle">
              <a:fillToRect l="100000" t="100000"/>
            </a:path>
            <a:tileRect r="-100000" b="-100000"/>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Customer accepts quotation and wishes to proceed with Finance Application. </a:t>
            </a:r>
          </a:p>
          <a:p>
            <a:pPr algn="ctr"/>
            <a:r>
              <a:rPr lang="en-GB" sz="900" dirty="0" smtClean="0">
                <a:solidFill>
                  <a:schemeClr val="tx1"/>
                </a:solidFill>
              </a:rPr>
              <a:t>VWFS </a:t>
            </a:r>
            <a:r>
              <a:rPr lang="en-GB" sz="900" dirty="0">
                <a:solidFill>
                  <a:schemeClr val="tx1"/>
                </a:solidFill>
              </a:rPr>
              <a:t>&amp; NISSAN NOT UNDER NORMAL PFS PROCEDURE</a:t>
            </a:r>
          </a:p>
          <a:p>
            <a:pPr algn="ctr"/>
            <a:endParaRPr lang="en-GB" sz="900" dirty="0">
              <a:solidFill>
                <a:schemeClr val="tx1"/>
              </a:solidFill>
            </a:endParaRPr>
          </a:p>
        </p:txBody>
      </p:sp>
      <p:sp>
        <p:nvSpPr>
          <p:cNvPr id="27" name="Arrow: Right 16">
            <a:extLst>
              <a:ext uri="{FF2B5EF4-FFF2-40B4-BE49-F238E27FC236}">
                <a16:creationId xmlns:a16="http://schemas.microsoft.com/office/drawing/2014/main" xmlns="" id="{E82A7FCC-A884-42DF-BE1E-907B50D8C534}"/>
              </a:ext>
            </a:extLst>
          </p:cNvPr>
          <p:cNvSpPr/>
          <p:nvPr/>
        </p:nvSpPr>
        <p:spPr>
          <a:xfrm rot="5400000">
            <a:off x="2019001" y="3528465"/>
            <a:ext cx="305125"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8" name="Rectangle 27">
            <a:extLst>
              <a:ext uri="{FF2B5EF4-FFF2-40B4-BE49-F238E27FC236}">
                <a16:creationId xmlns:a16="http://schemas.microsoft.com/office/drawing/2014/main" xmlns="" id="{5F372801-700C-4798-8E70-FABE38151EB8}"/>
              </a:ext>
            </a:extLst>
          </p:cNvPr>
          <p:cNvSpPr/>
          <p:nvPr/>
        </p:nvSpPr>
        <p:spPr>
          <a:xfrm>
            <a:off x="7856666" y="4581128"/>
            <a:ext cx="3711942" cy="1814752"/>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path path="circle">
              <a:fillToRect l="100000" t="100000"/>
            </a:path>
            <a:tileRect r="-100000" b="-100000"/>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Customer deal files are stored in the following locations:</a:t>
            </a:r>
          </a:p>
          <a:p>
            <a:pPr algn="ctr"/>
            <a:r>
              <a:rPr lang="en-GB" sz="900" dirty="0" smtClean="0">
                <a:solidFill>
                  <a:schemeClr val="tx1"/>
                </a:solidFill>
              </a:rPr>
              <a:t>PFS Office in filing cabinets (locks not working on 3 cabinets), however office door is lockable and is locked when no-one is present in the office.</a:t>
            </a:r>
          </a:p>
          <a:p>
            <a:pPr algn="ctr"/>
            <a:r>
              <a:rPr lang="en-GB" sz="900" dirty="0" smtClean="0">
                <a:solidFill>
                  <a:schemeClr val="tx1"/>
                </a:solidFill>
              </a:rPr>
              <a:t>Lockable cupboard in Nissan Hallway  1</a:t>
            </a:r>
            <a:r>
              <a:rPr lang="en-GB" sz="900" baseline="30000" dirty="0" smtClean="0">
                <a:solidFill>
                  <a:schemeClr val="tx1"/>
                </a:solidFill>
              </a:rPr>
              <a:t>st</a:t>
            </a:r>
            <a:r>
              <a:rPr lang="en-GB" sz="900" dirty="0" smtClean="0">
                <a:solidFill>
                  <a:schemeClr val="tx1"/>
                </a:solidFill>
              </a:rPr>
              <a:t> Floor.</a:t>
            </a:r>
          </a:p>
          <a:p>
            <a:pPr algn="ctr"/>
            <a:r>
              <a:rPr lang="en-GB" sz="900" dirty="0" smtClean="0">
                <a:solidFill>
                  <a:schemeClr val="tx1"/>
                </a:solidFill>
              </a:rPr>
              <a:t>Archive area above Nissan workshop (1</a:t>
            </a:r>
            <a:r>
              <a:rPr lang="en-GB" sz="900" baseline="30000" dirty="0" smtClean="0">
                <a:solidFill>
                  <a:schemeClr val="tx1"/>
                </a:solidFill>
              </a:rPr>
              <a:t>st</a:t>
            </a:r>
            <a:r>
              <a:rPr lang="en-GB" sz="900" dirty="0" smtClean="0">
                <a:solidFill>
                  <a:schemeClr val="tx1"/>
                </a:solidFill>
              </a:rPr>
              <a:t> floor), accessible to all, no locked doors.</a:t>
            </a:r>
          </a:p>
          <a:p>
            <a:pPr algn="ctr"/>
            <a:r>
              <a:rPr lang="en-GB" sz="900" dirty="0" smtClean="0">
                <a:solidFill>
                  <a:schemeClr val="tx1"/>
                </a:solidFill>
              </a:rPr>
              <a:t>Lockable container next to Head Office.</a:t>
            </a:r>
          </a:p>
          <a:p>
            <a:pPr algn="ctr"/>
            <a:endParaRPr lang="en-GB" sz="900" dirty="0" smtClean="0">
              <a:solidFill>
                <a:schemeClr val="tx1"/>
              </a:solidFill>
            </a:endParaRPr>
          </a:p>
          <a:p>
            <a:pPr algn="ctr"/>
            <a:r>
              <a:rPr lang="en-GB" sz="900" dirty="0" smtClean="0">
                <a:solidFill>
                  <a:schemeClr val="tx1"/>
                </a:solidFill>
              </a:rPr>
              <a:t>PFS office is locked each night unless the cleaner is due and if so, all customer data is removed from the desks and stored out of sight.  The office is always locked during periods of time that a member of staff is not present.</a:t>
            </a:r>
            <a:endParaRPr lang="en-GB" sz="900" dirty="0">
              <a:solidFill>
                <a:schemeClr val="tx1"/>
              </a:solidFill>
            </a:endParaRPr>
          </a:p>
        </p:txBody>
      </p:sp>
      <p:sp>
        <p:nvSpPr>
          <p:cNvPr id="31" name="Arrow: Right 45">
            <a:extLst>
              <a:ext uri="{FF2B5EF4-FFF2-40B4-BE49-F238E27FC236}">
                <a16:creationId xmlns:a16="http://schemas.microsoft.com/office/drawing/2014/main" xmlns="" id="{AB17747B-1E93-4A0D-862D-E437DA074903}"/>
              </a:ext>
            </a:extLst>
          </p:cNvPr>
          <p:cNvSpPr/>
          <p:nvPr/>
        </p:nvSpPr>
        <p:spPr>
          <a:xfrm rot="5400000">
            <a:off x="5716675" y="5459472"/>
            <a:ext cx="216024" cy="23908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33" name="Arrow: Right 45">
            <a:extLst>
              <a:ext uri="{FF2B5EF4-FFF2-40B4-BE49-F238E27FC236}">
                <a16:creationId xmlns:a16="http://schemas.microsoft.com/office/drawing/2014/main" xmlns="" id="{AB17747B-1E93-4A0D-862D-E437DA074903}"/>
              </a:ext>
            </a:extLst>
          </p:cNvPr>
          <p:cNvSpPr/>
          <p:nvPr/>
        </p:nvSpPr>
        <p:spPr>
          <a:xfrm rot="5400000">
            <a:off x="5637196" y="4308820"/>
            <a:ext cx="270528" cy="23908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34" name="Arrow: Right 45">
            <a:extLst>
              <a:ext uri="{FF2B5EF4-FFF2-40B4-BE49-F238E27FC236}">
                <a16:creationId xmlns:a16="http://schemas.microsoft.com/office/drawing/2014/main" xmlns="" id="{AB17747B-1E93-4A0D-862D-E437DA074903}"/>
              </a:ext>
            </a:extLst>
          </p:cNvPr>
          <p:cNvSpPr/>
          <p:nvPr/>
        </p:nvSpPr>
        <p:spPr>
          <a:xfrm rot="5400000">
            <a:off x="9672339" y="2629580"/>
            <a:ext cx="108012" cy="1195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35" name="Arrow: Right 45">
            <a:extLst>
              <a:ext uri="{FF2B5EF4-FFF2-40B4-BE49-F238E27FC236}">
                <a16:creationId xmlns:a16="http://schemas.microsoft.com/office/drawing/2014/main" xmlns="" id="{AB17747B-1E93-4A0D-862D-E437DA074903}"/>
              </a:ext>
            </a:extLst>
          </p:cNvPr>
          <p:cNvSpPr/>
          <p:nvPr/>
        </p:nvSpPr>
        <p:spPr>
          <a:xfrm rot="5400000">
            <a:off x="9692621" y="4422596"/>
            <a:ext cx="108012" cy="1195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Tree>
    <p:extLst>
      <p:ext uri="{BB962C8B-B14F-4D97-AF65-F5344CB8AC3E}">
        <p14:creationId xmlns:p14="http://schemas.microsoft.com/office/powerpoint/2010/main" val="1092669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7B7A4D6E-EEA2-4E3A-BEDE-CCC84551D640}"/>
              </a:ext>
            </a:extLst>
          </p:cNvPr>
          <p:cNvSpPr>
            <a:spLocks noGrp="1"/>
          </p:cNvSpPr>
          <p:nvPr>
            <p:ph type="title"/>
          </p:nvPr>
        </p:nvSpPr>
        <p:spPr/>
        <p:txBody>
          <a:bodyPr>
            <a:normAutofit fontScale="90000"/>
          </a:bodyPr>
          <a:lstStyle/>
          <a:p>
            <a:r>
              <a:rPr lang="en-GB" dirty="0"/>
              <a:t>Data Map Template</a:t>
            </a:r>
          </a:p>
        </p:txBody>
      </p:sp>
      <p:sp>
        <p:nvSpPr>
          <p:cNvPr id="8" name="Rectangle 7">
            <a:extLst>
              <a:ext uri="{FF2B5EF4-FFF2-40B4-BE49-F238E27FC236}">
                <a16:creationId xmlns:a16="http://schemas.microsoft.com/office/drawing/2014/main" xmlns="" id="{052AFF28-1B81-4E4E-BAF2-EA9F5857B598}"/>
              </a:ext>
            </a:extLst>
          </p:cNvPr>
          <p:cNvSpPr/>
          <p:nvPr/>
        </p:nvSpPr>
        <p:spPr>
          <a:xfrm>
            <a:off x="225265" y="1160748"/>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9" name="Rectangle 8">
            <a:extLst>
              <a:ext uri="{FF2B5EF4-FFF2-40B4-BE49-F238E27FC236}">
                <a16:creationId xmlns:a16="http://schemas.microsoft.com/office/drawing/2014/main" xmlns="" id="{5A20DB8A-CA4A-4843-AFAF-505965CC6BFF}"/>
              </a:ext>
            </a:extLst>
          </p:cNvPr>
          <p:cNvSpPr/>
          <p:nvPr/>
        </p:nvSpPr>
        <p:spPr>
          <a:xfrm>
            <a:off x="1718179" y="1177841"/>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10" name="Arrow: Right 9">
            <a:extLst>
              <a:ext uri="{FF2B5EF4-FFF2-40B4-BE49-F238E27FC236}">
                <a16:creationId xmlns:a16="http://schemas.microsoft.com/office/drawing/2014/main" xmlns="" id="{F7697BA2-C7AD-4556-9755-1961ABE32CCB}"/>
              </a:ext>
            </a:extLst>
          </p:cNvPr>
          <p:cNvSpPr/>
          <p:nvPr/>
        </p:nvSpPr>
        <p:spPr>
          <a:xfrm>
            <a:off x="1385143"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1" name="Arrow: Right 10">
            <a:extLst>
              <a:ext uri="{FF2B5EF4-FFF2-40B4-BE49-F238E27FC236}">
                <a16:creationId xmlns:a16="http://schemas.microsoft.com/office/drawing/2014/main" xmlns="" id="{B08168D8-971C-4924-8F18-A38E19944FC9}"/>
              </a:ext>
            </a:extLst>
          </p:cNvPr>
          <p:cNvSpPr/>
          <p:nvPr/>
        </p:nvSpPr>
        <p:spPr>
          <a:xfrm>
            <a:off x="2879215" y="1448780"/>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2" name="Rectangle 11">
            <a:extLst>
              <a:ext uri="{FF2B5EF4-FFF2-40B4-BE49-F238E27FC236}">
                <a16:creationId xmlns:a16="http://schemas.microsoft.com/office/drawing/2014/main" xmlns="" id="{25E5490F-C833-488E-AA2A-47DD42F99CD4}"/>
              </a:ext>
            </a:extLst>
          </p:cNvPr>
          <p:cNvSpPr/>
          <p:nvPr/>
        </p:nvSpPr>
        <p:spPr>
          <a:xfrm>
            <a:off x="3211093" y="1161563"/>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13" name="Arrow: Right 12">
            <a:extLst>
              <a:ext uri="{FF2B5EF4-FFF2-40B4-BE49-F238E27FC236}">
                <a16:creationId xmlns:a16="http://schemas.microsoft.com/office/drawing/2014/main" xmlns="" id="{281A8299-3F90-4871-AC81-40F05E7A3791}"/>
              </a:ext>
            </a:extLst>
          </p:cNvPr>
          <p:cNvSpPr/>
          <p:nvPr/>
        </p:nvSpPr>
        <p:spPr>
          <a:xfrm>
            <a:off x="4370971" y="1449188"/>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4" name="Rectangle 13">
            <a:extLst>
              <a:ext uri="{FF2B5EF4-FFF2-40B4-BE49-F238E27FC236}">
                <a16:creationId xmlns:a16="http://schemas.microsoft.com/office/drawing/2014/main" xmlns="" id="{66CC7D4E-F0F7-45AA-9329-5100EF9D5B5B}"/>
              </a:ext>
            </a:extLst>
          </p:cNvPr>
          <p:cNvSpPr/>
          <p:nvPr/>
        </p:nvSpPr>
        <p:spPr>
          <a:xfrm>
            <a:off x="4702849" y="1160748"/>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15" name="Arrow: Right 14">
            <a:extLst>
              <a:ext uri="{FF2B5EF4-FFF2-40B4-BE49-F238E27FC236}">
                <a16:creationId xmlns:a16="http://schemas.microsoft.com/office/drawing/2014/main" xmlns="" id="{F5AF7196-F390-4D6B-A2C2-74D838AC3F88}"/>
              </a:ext>
            </a:extLst>
          </p:cNvPr>
          <p:cNvSpPr/>
          <p:nvPr/>
        </p:nvSpPr>
        <p:spPr>
          <a:xfrm>
            <a:off x="5863340"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6" name="Rectangle 15">
            <a:extLst>
              <a:ext uri="{FF2B5EF4-FFF2-40B4-BE49-F238E27FC236}">
                <a16:creationId xmlns:a16="http://schemas.microsoft.com/office/drawing/2014/main" xmlns="" id="{9DD01EA1-BF1B-46E6-95AC-5BE7262F2F7A}"/>
              </a:ext>
            </a:extLst>
          </p:cNvPr>
          <p:cNvSpPr/>
          <p:nvPr/>
        </p:nvSpPr>
        <p:spPr>
          <a:xfrm>
            <a:off x="6194605" y="1177841"/>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17" name="Arrow: Right 16">
            <a:extLst>
              <a:ext uri="{FF2B5EF4-FFF2-40B4-BE49-F238E27FC236}">
                <a16:creationId xmlns:a16="http://schemas.microsoft.com/office/drawing/2014/main" xmlns="" id="{E82A7FCC-A884-42DF-BE1E-907B50D8C534}"/>
              </a:ext>
            </a:extLst>
          </p:cNvPr>
          <p:cNvSpPr/>
          <p:nvPr/>
        </p:nvSpPr>
        <p:spPr>
          <a:xfrm rot="5400000">
            <a:off x="2042155" y="2185215"/>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8" name="Arrow: Right 17">
            <a:extLst>
              <a:ext uri="{FF2B5EF4-FFF2-40B4-BE49-F238E27FC236}">
                <a16:creationId xmlns:a16="http://schemas.microsoft.com/office/drawing/2014/main" xmlns="" id="{4D8E686B-6816-4C51-9430-F9189D88B497}"/>
              </a:ext>
            </a:extLst>
          </p:cNvPr>
          <p:cNvSpPr/>
          <p:nvPr/>
        </p:nvSpPr>
        <p:spPr>
          <a:xfrm rot="5400000">
            <a:off x="3535069" y="2185215"/>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19" name="Arrow: Right 18">
            <a:extLst>
              <a:ext uri="{FF2B5EF4-FFF2-40B4-BE49-F238E27FC236}">
                <a16:creationId xmlns:a16="http://schemas.microsoft.com/office/drawing/2014/main" xmlns="" id="{FEC32F7C-0655-4C0A-9F48-298DEC7C1C61}"/>
              </a:ext>
            </a:extLst>
          </p:cNvPr>
          <p:cNvSpPr/>
          <p:nvPr/>
        </p:nvSpPr>
        <p:spPr>
          <a:xfrm rot="5400000">
            <a:off x="5021252" y="2188170"/>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1" name="Rectangle 20">
            <a:extLst>
              <a:ext uri="{FF2B5EF4-FFF2-40B4-BE49-F238E27FC236}">
                <a16:creationId xmlns:a16="http://schemas.microsoft.com/office/drawing/2014/main" xmlns="" id="{AB6FC4AA-C375-44A3-9479-2B108CA72FF6}"/>
              </a:ext>
            </a:extLst>
          </p:cNvPr>
          <p:cNvSpPr/>
          <p:nvPr/>
        </p:nvSpPr>
        <p:spPr>
          <a:xfrm>
            <a:off x="1724910" y="2688533"/>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22" name="Rectangle 21">
            <a:extLst>
              <a:ext uri="{FF2B5EF4-FFF2-40B4-BE49-F238E27FC236}">
                <a16:creationId xmlns:a16="http://schemas.microsoft.com/office/drawing/2014/main" xmlns="" id="{CB968191-A112-4129-80FA-C4D458B5D845}"/>
              </a:ext>
            </a:extLst>
          </p:cNvPr>
          <p:cNvSpPr/>
          <p:nvPr/>
        </p:nvSpPr>
        <p:spPr>
          <a:xfrm>
            <a:off x="3211093" y="2704811"/>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23" name="Rectangle 22">
            <a:extLst>
              <a:ext uri="{FF2B5EF4-FFF2-40B4-BE49-F238E27FC236}">
                <a16:creationId xmlns:a16="http://schemas.microsoft.com/office/drawing/2014/main" xmlns="" id="{B09F9BC5-DA3A-4D12-8BBC-3F615E8C4842}"/>
              </a:ext>
            </a:extLst>
          </p:cNvPr>
          <p:cNvSpPr/>
          <p:nvPr/>
        </p:nvSpPr>
        <p:spPr>
          <a:xfrm>
            <a:off x="4697276" y="2688533"/>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24" name="Rectangle 23">
            <a:extLst>
              <a:ext uri="{FF2B5EF4-FFF2-40B4-BE49-F238E27FC236}">
                <a16:creationId xmlns:a16="http://schemas.microsoft.com/office/drawing/2014/main" xmlns="" id="{BE171AB9-C5B1-4623-847E-B315BC729524}"/>
              </a:ext>
            </a:extLst>
          </p:cNvPr>
          <p:cNvSpPr/>
          <p:nvPr/>
        </p:nvSpPr>
        <p:spPr>
          <a:xfrm>
            <a:off x="7685135" y="1160748"/>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25" name="Arrow: Right 24">
            <a:extLst>
              <a:ext uri="{FF2B5EF4-FFF2-40B4-BE49-F238E27FC236}">
                <a16:creationId xmlns:a16="http://schemas.microsoft.com/office/drawing/2014/main" xmlns="" id="{B7B2B45F-91EA-46E7-B543-5746C44043EA}"/>
              </a:ext>
            </a:extLst>
          </p:cNvPr>
          <p:cNvSpPr/>
          <p:nvPr/>
        </p:nvSpPr>
        <p:spPr>
          <a:xfrm rot="5400000">
            <a:off x="2048886" y="3695907"/>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6" name="Arrow: Right 25">
            <a:extLst>
              <a:ext uri="{FF2B5EF4-FFF2-40B4-BE49-F238E27FC236}">
                <a16:creationId xmlns:a16="http://schemas.microsoft.com/office/drawing/2014/main" xmlns="" id="{4E9DAA71-32A9-48FE-9956-784F694899E2}"/>
              </a:ext>
            </a:extLst>
          </p:cNvPr>
          <p:cNvSpPr/>
          <p:nvPr/>
        </p:nvSpPr>
        <p:spPr>
          <a:xfrm rot="5400000">
            <a:off x="5021252" y="3728463"/>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7" name="Arrow: Right 26">
            <a:extLst>
              <a:ext uri="{FF2B5EF4-FFF2-40B4-BE49-F238E27FC236}">
                <a16:creationId xmlns:a16="http://schemas.microsoft.com/office/drawing/2014/main" xmlns="" id="{A27238A8-D930-458B-9833-2009B66221AE}"/>
              </a:ext>
            </a:extLst>
          </p:cNvPr>
          <p:cNvSpPr/>
          <p:nvPr/>
        </p:nvSpPr>
        <p:spPr>
          <a:xfrm rot="5400000">
            <a:off x="2048886" y="5206599"/>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29" name="Rectangle 28">
            <a:extLst>
              <a:ext uri="{FF2B5EF4-FFF2-40B4-BE49-F238E27FC236}">
                <a16:creationId xmlns:a16="http://schemas.microsoft.com/office/drawing/2014/main" xmlns="" id="{11D2E943-70B4-4C14-B8AC-4C92B8F5362F}"/>
              </a:ext>
            </a:extLst>
          </p:cNvPr>
          <p:cNvSpPr/>
          <p:nvPr/>
        </p:nvSpPr>
        <p:spPr>
          <a:xfrm>
            <a:off x="1724910" y="4199225"/>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30" name="Rectangle 29">
            <a:extLst>
              <a:ext uri="{FF2B5EF4-FFF2-40B4-BE49-F238E27FC236}">
                <a16:creationId xmlns:a16="http://schemas.microsoft.com/office/drawing/2014/main" xmlns="" id="{C4876F2C-7D0B-49DA-A31C-D95B49C056FE}"/>
              </a:ext>
            </a:extLst>
          </p:cNvPr>
          <p:cNvSpPr/>
          <p:nvPr/>
        </p:nvSpPr>
        <p:spPr>
          <a:xfrm>
            <a:off x="3206053" y="4201858"/>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31" name="Rectangle 30">
            <a:extLst>
              <a:ext uri="{FF2B5EF4-FFF2-40B4-BE49-F238E27FC236}">
                <a16:creationId xmlns:a16="http://schemas.microsoft.com/office/drawing/2014/main" xmlns="" id="{3BCA0D61-3DBF-4248-8E03-344ABE4C86C8}"/>
              </a:ext>
            </a:extLst>
          </p:cNvPr>
          <p:cNvSpPr/>
          <p:nvPr/>
        </p:nvSpPr>
        <p:spPr>
          <a:xfrm>
            <a:off x="4697276" y="4199225"/>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32" name="Rectangle 31">
            <a:extLst>
              <a:ext uri="{FF2B5EF4-FFF2-40B4-BE49-F238E27FC236}">
                <a16:creationId xmlns:a16="http://schemas.microsoft.com/office/drawing/2014/main" xmlns="" id="{5F372801-700C-4798-8E70-FABE38151EB8}"/>
              </a:ext>
            </a:extLst>
          </p:cNvPr>
          <p:cNvSpPr/>
          <p:nvPr/>
        </p:nvSpPr>
        <p:spPr>
          <a:xfrm>
            <a:off x="4693927" y="5709917"/>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35" name="Arrow: Right 34">
            <a:extLst>
              <a:ext uri="{FF2B5EF4-FFF2-40B4-BE49-F238E27FC236}">
                <a16:creationId xmlns:a16="http://schemas.microsoft.com/office/drawing/2014/main" xmlns="" id="{569F44FB-1EBF-4ACE-8E96-497CEE5C40B2}"/>
              </a:ext>
            </a:extLst>
          </p:cNvPr>
          <p:cNvSpPr/>
          <p:nvPr/>
        </p:nvSpPr>
        <p:spPr>
          <a:xfrm rot="5400000">
            <a:off x="3530030" y="5206599"/>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36" name="Arrow: Right 35">
            <a:extLst>
              <a:ext uri="{FF2B5EF4-FFF2-40B4-BE49-F238E27FC236}">
                <a16:creationId xmlns:a16="http://schemas.microsoft.com/office/drawing/2014/main" xmlns="" id="{7A3E0A34-5067-48B2-8686-2E4FB4768227}"/>
              </a:ext>
            </a:extLst>
          </p:cNvPr>
          <p:cNvSpPr/>
          <p:nvPr/>
        </p:nvSpPr>
        <p:spPr>
          <a:xfrm rot="5400000">
            <a:off x="5021252" y="5206599"/>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39" name="Rectangle 38">
            <a:extLst>
              <a:ext uri="{FF2B5EF4-FFF2-40B4-BE49-F238E27FC236}">
                <a16:creationId xmlns:a16="http://schemas.microsoft.com/office/drawing/2014/main" xmlns="" id="{8114F79F-4863-4543-8377-A9503980BA72}"/>
              </a:ext>
            </a:extLst>
          </p:cNvPr>
          <p:cNvSpPr/>
          <p:nvPr/>
        </p:nvSpPr>
        <p:spPr>
          <a:xfrm>
            <a:off x="1718179" y="5709917"/>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40" name="Rectangle 39">
            <a:extLst>
              <a:ext uri="{FF2B5EF4-FFF2-40B4-BE49-F238E27FC236}">
                <a16:creationId xmlns:a16="http://schemas.microsoft.com/office/drawing/2014/main" xmlns="" id="{65D0FEB8-7447-4424-B7F9-EF4D83C848EB}"/>
              </a:ext>
            </a:extLst>
          </p:cNvPr>
          <p:cNvSpPr/>
          <p:nvPr/>
        </p:nvSpPr>
        <p:spPr>
          <a:xfrm>
            <a:off x="3206053" y="5709917"/>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41" name="Arrow: Right 40">
            <a:extLst>
              <a:ext uri="{FF2B5EF4-FFF2-40B4-BE49-F238E27FC236}">
                <a16:creationId xmlns:a16="http://schemas.microsoft.com/office/drawing/2014/main" xmlns="" id="{1A7198F9-B791-48CA-9B6A-258E48F59C73}"/>
              </a:ext>
            </a:extLst>
          </p:cNvPr>
          <p:cNvSpPr/>
          <p:nvPr/>
        </p:nvSpPr>
        <p:spPr>
          <a:xfrm>
            <a:off x="7353870"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2" name="Arrow: Right 41">
            <a:extLst>
              <a:ext uri="{FF2B5EF4-FFF2-40B4-BE49-F238E27FC236}">
                <a16:creationId xmlns:a16="http://schemas.microsoft.com/office/drawing/2014/main" xmlns="" id="{9507442D-BBBC-4087-A56C-2DAC8792E712}"/>
              </a:ext>
            </a:extLst>
          </p:cNvPr>
          <p:cNvSpPr/>
          <p:nvPr/>
        </p:nvSpPr>
        <p:spPr>
          <a:xfrm>
            <a:off x="8844399" y="1412776"/>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3" name="Rectangle 42">
            <a:extLst>
              <a:ext uri="{FF2B5EF4-FFF2-40B4-BE49-F238E27FC236}">
                <a16:creationId xmlns:a16="http://schemas.microsoft.com/office/drawing/2014/main" xmlns="" id="{3CD2432F-2313-49B4-91EF-82163626A7FC}"/>
              </a:ext>
            </a:extLst>
          </p:cNvPr>
          <p:cNvSpPr/>
          <p:nvPr/>
        </p:nvSpPr>
        <p:spPr>
          <a:xfrm>
            <a:off x="9175663" y="1177841"/>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44" name="Arrow: Right 43">
            <a:extLst>
              <a:ext uri="{FF2B5EF4-FFF2-40B4-BE49-F238E27FC236}">
                <a16:creationId xmlns:a16="http://schemas.microsoft.com/office/drawing/2014/main" xmlns="" id="{F6A7833B-B677-43D7-B697-BE097D0BA54A}"/>
              </a:ext>
            </a:extLst>
          </p:cNvPr>
          <p:cNvSpPr/>
          <p:nvPr/>
        </p:nvSpPr>
        <p:spPr>
          <a:xfrm>
            <a:off x="10334927" y="1443513"/>
            <a:ext cx="252000"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5" name="Rectangle 44">
            <a:extLst>
              <a:ext uri="{FF2B5EF4-FFF2-40B4-BE49-F238E27FC236}">
                <a16:creationId xmlns:a16="http://schemas.microsoft.com/office/drawing/2014/main" xmlns="" id="{1047264C-73C3-4F85-A2F9-7973F6535DF6}"/>
              </a:ext>
            </a:extLst>
          </p:cNvPr>
          <p:cNvSpPr/>
          <p:nvPr/>
        </p:nvSpPr>
        <p:spPr>
          <a:xfrm>
            <a:off x="10666191" y="1177841"/>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46" name="Arrow: Right 45">
            <a:extLst>
              <a:ext uri="{FF2B5EF4-FFF2-40B4-BE49-F238E27FC236}">
                <a16:creationId xmlns:a16="http://schemas.microsoft.com/office/drawing/2014/main" xmlns="" id="{AB17747B-1E93-4A0D-862D-E437DA074903}"/>
              </a:ext>
            </a:extLst>
          </p:cNvPr>
          <p:cNvSpPr/>
          <p:nvPr/>
        </p:nvSpPr>
        <p:spPr>
          <a:xfrm rot="5400000">
            <a:off x="3530029" y="3728463"/>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7" name="Arrow: Right 46">
            <a:extLst>
              <a:ext uri="{FF2B5EF4-FFF2-40B4-BE49-F238E27FC236}">
                <a16:creationId xmlns:a16="http://schemas.microsoft.com/office/drawing/2014/main" xmlns="" id="{EE201680-8F3D-414C-B76C-1D1D85F91D20}"/>
              </a:ext>
            </a:extLst>
          </p:cNvPr>
          <p:cNvSpPr/>
          <p:nvPr/>
        </p:nvSpPr>
        <p:spPr>
          <a:xfrm rot="5400000">
            <a:off x="6495664" y="2185215"/>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8" name="Arrow: Right 47">
            <a:extLst>
              <a:ext uri="{FF2B5EF4-FFF2-40B4-BE49-F238E27FC236}">
                <a16:creationId xmlns:a16="http://schemas.microsoft.com/office/drawing/2014/main" xmlns="" id="{86DE5380-5531-4954-8190-F077B8EDE8AA}"/>
              </a:ext>
            </a:extLst>
          </p:cNvPr>
          <p:cNvSpPr/>
          <p:nvPr/>
        </p:nvSpPr>
        <p:spPr>
          <a:xfrm rot="5400000">
            <a:off x="7988578" y="2185215"/>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49" name="Arrow: Right 48">
            <a:extLst>
              <a:ext uri="{FF2B5EF4-FFF2-40B4-BE49-F238E27FC236}">
                <a16:creationId xmlns:a16="http://schemas.microsoft.com/office/drawing/2014/main" xmlns="" id="{7256964B-9E21-423E-B1A1-C91FD0117EE4}"/>
              </a:ext>
            </a:extLst>
          </p:cNvPr>
          <p:cNvSpPr/>
          <p:nvPr/>
        </p:nvSpPr>
        <p:spPr>
          <a:xfrm rot="5400000">
            <a:off x="9474761" y="2188170"/>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50" name="Rectangle 49">
            <a:extLst>
              <a:ext uri="{FF2B5EF4-FFF2-40B4-BE49-F238E27FC236}">
                <a16:creationId xmlns:a16="http://schemas.microsoft.com/office/drawing/2014/main" xmlns="" id="{DE184731-0D54-4FF4-A4A2-678CA918F91F}"/>
              </a:ext>
            </a:extLst>
          </p:cNvPr>
          <p:cNvSpPr/>
          <p:nvPr/>
        </p:nvSpPr>
        <p:spPr>
          <a:xfrm>
            <a:off x="6178419" y="2688533"/>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51" name="Rectangle 50">
            <a:extLst>
              <a:ext uri="{FF2B5EF4-FFF2-40B4-BE49-F238E27FC236}">
                <a16:creationId xmlns:a16="http://schemas.microsoft.com/office/drawing/2014/main" xmlns="" id="{F1D9809B-16B1-420C-8F91-6E27FD2F708C}"/>
              </a:ext>
            </a:extLst>
          </p:cNvPr>
          <p:cNvSpPr/>
          <p:nvPr/>
        </p:nvSpPr>
        <p:spPr>
          <a:xfrm>
            <a:off x="7664602" y="2704811"/>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52" name="Rectangle 51">
            <a:extLst>
              <a:ext uri="{FF2B5EF4-FFF2-40B4-BE49-F238E27FC236}">
                <a16:creationId xmlns:a16="http://schemas.microsoft.com/office/drawing/2014/main" xmlns="" id="{0689218B-3146-496E-9851-A0AC742AD194}"/>
              </a:ext>
            </a:extLst>
          </p:cNvPr>
          <p:cNvSpPr/>
          <p:nvPr/>
        </p:nvSpPr>
        <p:spPr>
          <a:xfrm>
            <a:off x="9150785" y="2688533"/>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53" name="Arrow: Right 52">
            <a:extLst>
              <a:ext uri="{FF2B5EF4-FFF2-40B4-BE49-F238E27FC236}">
                <a16:creationId xmlns:a16="http://schemas.microsoft.com/office/drawing/2014/main" xmlns="" id="{299BC18C-612F-467E-BABF-ED84638F6A26}"/>
              </a:ext>
            </a:extLst>
          </p:cNvPr>
          <p:cNvSpPr/>
          <p:nvPr/>
        </p:nvSpPr>
        <p:spPr>
          <a:xfrm rot="5400000">
            <a:off x="6502395" y="3695907"/>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54" name="Arrow: Right 53">
            <a:extLst>
              <a:ext uri="{FF2B5EF4-FFF2-40B4-BE49-F238E27FC236}">
                <a16:creationId xmlns:a16="http://schemas.microsoft.com/office/drawing/2014/main" xmlns="" id="{C7ABC5D4-02D6-42CB-A171-0C9E7FF8B82E}"/>
              </a:ext>
            </a:extLst>
          </p:cNvPr>
          <p:cNvSpPr/>
          <p:nvPr/>
        </p:nvSpPr>
        <p:spPr>
          <a:xfrm rot="5400000">
            <a:off x="9474761" y="3728463"/>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55" name="Arrow: Right 54">
            <a:extLst>
              <a:ext uri="{FF2B5EF4-FFF2-40B4-BE49-F238E27FC236}">
                <a16:creationId xmlns:a16="http://schemas.microsoft.com/office/drawing/2014/main" xmlns="" id="{0038DC46-AAD7-4078-8569-E69F79E26C11}"/>
              </a:ext>
            </a:extLst>
          </p:cNvPr>
          <p:cNvSpPr/>
          <p:nvPr/>
        </p:nvSpPr>
        <p:spPr>
          <a:xfrm rot="5400000">
            <a:off x="6502395" y="5206599"/>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56" name="Rectangle 55">
            <a:extLst>
              <a:ext uri="{FF2B5EF4-FFF2-40B4-BE49-F238E27FC236}">
                <a16:creationId xmlns:a16="http://schemas.microsoft.com/office/drawing/2014/main" xmlns="" id="{753D9E75-31C2-4B88-B6F6-7671F9878BE5}"/>
              </a:ext>
            </a:extLst>
          </p:cNvPr>
          <p:cNvSpPr/>
          <p:nvPr/>
        </p:nvSpPr>
        <p:spPr>
          <a:xfrm>
            <a:off x="6178419" y="4199225"/>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57" name="Rectangle 56">
            <a:extLst>
              <a:ext uri="{FF2B5EF4-FFF2-40B4-BE49-F238E27FC236}">
                <a16:creationId xmlns:a16="http://schemas.microsoft.com/office/drawing/2014/main" xmlns="" id="{B8510348-F2D3-4BA3-9381-5B2B708989EB}"/>
              </a:ext>
            </a:extLst>
          </p:cNvPr>
          <p:cNvSpPr/>
          <p:nvPr/>
        </p:nvSpPr>
        <p:spPr>
          <a:xfrm>
            <a:off x="7659562" y="4201858"/>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endParaRPr>
          </a:p>
        </p:txBody>
      </p:sp>
      <p:sp>
        <p:nvSpPr>
          <p:cNvPr id="58" name="Rectangle 57">
            <a:extLst>
              <a:ext uri="{FF2B5EF4-FFF2-40B4-BE49-F238E27FC236}">
                <a16:creationId xmlns:a16="http://schemas.microsoft.com/office/drawing/2014/main" xmlns="" id="{16F80E06-C654-4950-93E0-68C885A0CF36}"/>
              </a:ext>
            </a:extLst>
          </p:cNvPr>
          <p:cNvSpPr/>
          <p:nvPr/>
        </p:nvSpPr>
        <p:spPr>
          <a:xfrm>
            <a:off x="9150785" y="4199225"/>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59" name="Rectangle 58">
            <a:extLst>
              <a:ext uri="{FF2B5EF4-FFF2-40B4-BE49-F238E27FC236}">
                <a16:creationId xmlns:a16="http://schemas.microsoft.com/office/drawing/2014/main" xmlns="" id="{4F72C833-0F91-4E9C-A677-B72560A81751}"/>
              </a:ext>
            </a:extLst>
          </p:cNvPr>
          <p:cNvSpPr/>
          <p:nvPr/>
        </p:nvSpPr>
        <p:spPr>
          <a:xfrm>
            <a:off x="9147436" y="5709917"/>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60" name="Arrow: Right 59">
            <a:extLst>
              <a:ext uri="{FF2B5EF4-FFF2-40B4-BE49-F238E27FC236}">
                <a16:creationId xmlns:a16="http://schemas.microsoft.com/office/drawing/2014/main" xmlns="" id="{47A21686-7EBA-4B06-9C93-38277B8C490D}"/>
              </a:ext>
            </a:extLst>
          </p:cNvPr>
          <p:cNvSpPr/>
          <p:nvPr/>
        </p:nvSpPr>
        <p:spPr>
          <a:xfrm rot="5400000">
            <a:off x="7983539" y="5206599"/>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1" name="Arrow: Right 60">
            <a:extLst>
              <a:ext uri="{FF2B5EF4-FFF2-40B4-BE49-F238E27FC236}">
                <a16:creationId xmlns:a16="http://schemas.microsoft.com/office/drawing/2014/main" xmlns="" id="{F6E9EFF5-8FE9-4F9F-8CCF-1EEB5022447F}"/>
              </a:ext>
            </a:extLst>
          </p:cNvPr>
          <p:cNvSpPr/>
          <p:nvPr/>
        </p:nvSpPr>
        <p:spPr>
          <a:xfrm rot="5400000">
            <a:off x="9474761" y="5206599"/>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2" name="Rectangle 61">
            <a:extLst>
              <a:ext uri="{FF2B5EF4-FFF2-40B4-BE49-F238E27FC236}">
                <a16:creationId xmlns:a16="http://schemas.microsoft.com/office/drawing/2014/main" xmlns="" id="{F505029E-BAD1-42F3-AA29-662F66809BCA}"/>
              </a:ext>
            </a:extLst>
          </p:cNvPr>
          <p:cNvSpPr/>
          <p:nvPr/>
        </p:nvSpPr>
        <p:spPr>
          <a:xfrm>
            <a:off x="6171688" y="5709917"/>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63" name="Rectangle 62">
            <a:extLst>
              <a:ext uri="{FF2B5EF4-FFF2-40B4-BE49-F238E27FC236}">
                <a16:creationId xmlns:a16="http://schemas.microsoft.com/office/drawing/2014/main" xmlns="" id="{5197E4B4-C187-446F-BB86-7ECA8F10BE99}"/>
              </a:ext>
            </a:extLst>
          </p:cNvPr>
          <p:cNvSpPr/>
          <p:nvPr/>
        </p:nvSpPr>
        <p:spPr>
          <a:xfrm>
            <a:off x="7659562" y="5709917"/>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64" name="Arrow: Right 63">
            <a:extLst>
              <a:ext uri="{FF2B5EF4-FFF2-40B4-BE49-F238E27FC236}">
                <a16:creationId xmlns:a16="http://schemas.microsoft.com/office/drawing/2014/main" xmlns="" id="{EE427231-926F-4569-B32A-FFE9278EAF04}"/>
              </a:ext>
            </a:extLst>
          </p:cNvPr>
          <p:cNvSpPr/>
          <p:nvPr/>
        </p:nvSpPr>
        <p:spPr>
          <a:xfrm rot="5400000">
            <a:off x="7983538" y="3728463"/>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5" name="Arrow: Right 64">
            <a:extLst>
              <a:ext uri="{FF2B5EF4-FFF2-40B4-BE49-F238E27FC236}">
                <a16:creationId xmlns:a16="http://schemas.microsoft.com/office/drawing/2014/main" xmlns="" id="{2A820F3D-5F8B-4687-867B-47031D631A27}"/>
              </a:ext>
            </a:extLst>
          </p:cNvPr>
          <p:cNvSpPr/>
          <p:nvPr/>
        </p:nvSpPr>
        <p:spPr>
          <a:xfrm rot="5400000">
            <a:off x="10962635" y="2188170"/>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6" name="Rectangle 65">
            <a:extLst>
              <a:ext uri="{FF2B5EF4-FFF2-40B4-BE49-F238E27FC236}">
                <a16:creationId xmlns:a16="http://schemas.microsoft.com/office/drawing/2014/main" xmlns="" id="{CCDB6B4E-CD92-4916-BFB2-62C28E3E04F8}"/>
              </a:ext>
            </a:extLst>
          </p:cNvPr>
          <p:cNvSpPr/>
          <p:nvPr/>
        </p:nvSpPr>
        <p:spPr>
          <a:xfrm>
            <a:off x="10638659" y="2688533"/>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67" name="Arrow: Right 66">
            <a:extLst>
              <a:ext uri="{FF2B5EF4-FFF2-40B4-BE49-F238E27FC236}">
                <a16:creationId xmlns:a16="http://schemas.microsoft.com/office/drawing/2014/main" xmlns="" id="{E1152A5A-8976-421B-B11B-11DADB1180CC}"/>
              </a:ext>
            </a:extLst>
          </p:cNvPr>
          <p:cNvSpPr/>
          <p:nvPr/>
        </p:nvSpPr>
        <p:spPr>
          <a:xfrm rot="5400000">
            <a:off x="10962635" y="3728463"/>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
        <p:nvSpPr>
          <p:cNvPr id="68" name="Rectangle 67">
            <a:extLst>
              <a:ext uri="{FF2B5EF4-FFF2-40B4-BE49-F238E27FC236}">
                <a16:creationId xmlns:a16="http://schemas.microsoft.com/office/drawing/2014/main" xmlns="" id="{D008E04F-5184-403C-BCA0-C4318F1DF532}"/>
              </a:ext>
            </a:extLst>
          </p:cNvPr>
          <p:cNvSpPr/>
          <p:nvPr/>
        </p:nvSpPr>
        <p:spPr>
          <a:xfrm>
            <a:off x="10638659" y="4199225"/>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69" name="Rectangle 68">
            <a:extLst>
              <a:ext uri="{FF2B5EF4-FFF2-40B4-BE49-F238E27FC236}">
                <a16:creationId xmlns:a16="http://schemas.microsoft.com/office/drawing/2014/main" xmlns="" id="{36DC9217-2677-4B8A-A6EB-066217FEEA27}"/>
              </a:ext>
            </a:extLst>
          </p:cNvPr>
          <p:cNvSpPr/>
          <p:nvPr/>
        </p:nvSpPr>
        <p:spPr>
          <a:xfrm>
            <a:off x="10635310" y="5709917"/>
            <a:ext cx="1080000" cy="864096"/>
          </a:xfrm>
          <a:prstGeom prst="rect">
            <a:avLst/>
          </a:prstGeom>
          <a:gradFill flip="none" rotWithShape="1">
            <a:gsLst>
              <a:gs pos="0">
                <a:srgbClr val="008770">
                  <a:tint val="66000"/>
                  <a:satMod val="160000"/>
                </a:srgbClr>
              </a:gs>
              <a:gs pos="50000">
                <a:srgbClr val="008770">
                  <a:tint val="44500"/>
                  <a:satMod val="160000"/>
                </a:srgbClr>
              </a:gs>
              <a:gs pos="100000">
                <a:srgbClr val="008770">
                  <a:tint val="23500"/>
                  <a:satMod val="160000"/>
                </a:srgbClr>
              </a:gs>
            </a:gsLst>
            <a:lin ang="13500000" scaled="1"/>
            <a:tileRect/>
          </a:gradFill>
          <a:ln>
            <a:solidFill>
              <a:srgbClr val="0087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endParaRPr>
          </a:p>
        </p:txBody>
      </p:sp>
      <p:sp>
        <p:nvSpPr>
          <p:cNvPr id="70" name="Arrow: Right 69">
            <a:extLst>
              <a:ext uri="{FF2B5EF4-FFF2-40B4-BE49-F238E27FC236}">
                <a16:creationId xmlns:a16="http://schemas.microsoft.com/office/drawing/2014/main" xmlns="" id="{38F8B89A-15C1-479D-870C-737F14397775}"/>
              </a:ext>
            </a:extLst>
          </p:cNvPr>
          <p:cNvSpPr/>
          <p:nvPr/>
        </p:nvSpPr>
        <p:spPr>
          <a:xfrm rot="5400000">
            <a:off x="10962635" y="5206599"/>
            <a:ext cx="432048" cy="360040"/>
          </a:xfrm>
          <a:prstGeom prst="rightArrow">
            <a:avLst/>
          </a:prstGeom>
          <a:solidFill>
            <a:srgbClr val="E98300"/>
          </a:solidFill>
          <a:ln>
            <a:solidFill>
              <a:srgbClr val="E983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a:p>
        </p:txBody>
      </p:sp>
    </p:spTree>
    <p:extLst>
      <p:ext uri="{BB962C8B-B14F-4D97-AF65-F5344CB8AC3E}">
        <p14:creationId xmlns:p14="http://schemas.microsoft.com/office/powerpoint/2010/main" val="17865276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8570</TotalTime>
  <Words>680</Words>
  <Application>Microsoft Office PowerPoint</Application>
  <PresentationFormat>Custom</PresentationFormat>
  <Paragraphs>60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PFS Process</vt:lpstr>
      <vt:lpstr>Data Map Template</vt:lpstr>
    </vt:vector>
  </TitlesOfParts>
  <Company>ASE PLC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ASE</dc:creator>
  <cp:lastModifiedBy>PFS</cp:lastModifiedBy>
  <cp:revision>141</cp:revision>
  <cp:lastPrinted>2018-03-16T11:37:27Z</cp:lastPrinted>
  <dcterms:created xsi:type="dcterms:W3CDTF">2012-09-04T08:39:57Z</dcterms:created>
  <dcterms:modified xsi:type="dcterms:W3CDTF">2018-03-20T14:05:21Z</dcterms:modified>
</cp:coreProperties>
</file>